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15"/>
  </p:notesMasterIdLst>
  <p:sldIdLst>
    <p:sldId id="257" r:id="rId2"/>
    <p:sldId id="259" r:id="rId3"/>
    <p:sldId id="282" r:id="rId4"/>
    <p:sldId id="278" r:id="rId5"/>
    <p:sldId id="279" r:id="rId6"/>
    <p:sldId id="280" r:id="rId7"/>
    <p:sldId id="275" r:id="rId8"/>
    <p:sldId id="281" r:id="rId9"/>
    <p:sldId id="283" r:id="rId10"/>
    <p:sldId id="276" r:id="rId11"/>
    <p:sldId id="277" r:id="rId12"/>
    <p:sldId id="284" r:id="rId13"/>
    <p:sldId id="272" r:id="rId14"/>
  </p:sldIdLst>
  <p:sldSz cx="10440988" cy="67691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8" autoAdjust="0"/>
    <p:restoredTop sz="83251" autoAdjust="0"/>
  </p:normalViewPr>
  <p:slideViewPr>
    <p:cSldViewPr>
      <p:cViewPr>
        <p:scale>
          <a:sx n="60" d="100"/>
          <a:sy n="60" d="100"/>
        </p:scale>
        <p:origin x="-1338" y="-174"/>
      </p:cViewPr>
      <p:guideLst>
        <p:guide orient="horz" pos="2132"/>
        <p:guide pos="3289"/>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37BC02-981B-4AD7-91FD-F96BF9E4FD6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C6BFBFCD-917B-4992-AADD-A3E626FD6ED3}">
      <dgm:prSet phldrT="[Текст]"/>
      <dgm:spPr/>
      <dgm:t>
        <a:bodyPr/>
        <a:lstStyle/>
        <a:p>
          <a:r>
            <a:rPr lang="ru-RU" dirty="0" smtClean="0"/>
            <a:t>1. Разная терминология при определении объектов обложения НДС, разный перечень составляющих объектов обложения НДС, а также объектов, не являющихся объектами обложения НДС</a:t>
          </a:r>
          <a:endParaRPr lang="ru-RU" dirty="0"/>
        </a:p>
      </dgm:t>
    </dgm:pt>
    <dgm:pt modelId="{D86252F9-7ECD-4FB8-8F71-8F50A494EC56}" type="parTrans" cxnId="{7D62506B-0528-44F9-B899-8A1E7C5A5BDA}">
      <dgm:prSet/>
      <dgm:spPr/>
      <dgm:t>
        <a:bodyPr/>
        <a:lstStyle/>
        <a:p>
          <a:endParaRPr lang="ru-RU"/>
        </a:p>
      </dgm:t>
    </dgm:pt>
    <dgm:pt modelId="{4A4BAA69-691B-4A5B-8504-DE319F078C52}" type="sibTrans" cxnId="{7D62506B-0528-44F9-B899-8A1E7C5A5BDA}">
      <dgm:prSet/>
      <dgm:spPr/>
      <dgm:t>
        <a:bodyPr/>
        <a:lstStyle/>
        <a:p>
          <a:endParaRPr lang="ru-RU"/>
        </a:p>
      </dgm:t>
    </dgm:pt>
    <dgm:pt modelId="{026C4CDD-C0E8-413D-BF62-A250D57037D5}">
      <dgm:prSet/>
      <dgm:spPr/>
      <dgm:t>
        <a:bodyPr/>
        <a:lstStyle/>
        <a:p>
          <a:r>
            <a:rPr lang="ru-RU" dirty="0" smtClean="0"/>
            <a:t>2. Различные условия применения налоговых вычетов (зачета) сумм НДС, а также различные методы исчисления сумм НДС, подлежащих вычетам (зачету);</a:t>
          </a:r>
          <a:endParaRPr lang="ru-RU" dirty="0"/>
        </a:p>
      </dgm:t>
    </dgm:pt>
    <dgm:pt modelId="{DC112F16-E647-4AD9-8DC7-AD11CD685131}" type="parTrans" cxnId="{6DCA2272-1BD1-4368-B94C-1C4D046B6231}">
      <dgm:prSet/>
      <dgm:spPr/>
      <dgm:t>
        <a:bodyPr/>
        <a:lstStyle/>
        <a:p>
          <a:endParaRPr lang="ru-RU"/>
        </a:p>
      </dgm:t>
    </dgm:pt>
    <dgm:pt modelId="{C3BC7449-63FA-447F-982D-CA1BDD5ADDC6}" type="sibTrans" cxnId="{6DCA2272-1BD1-4368-B94C-1C4D046B6231}">
      <dgm:prSet/>
      <dgm:spPr/>
      <dgm:t>
        <a:bodyPr/>
        <a:lstStyle/>
        <a:p>
          <a:endParaRPr lang="ru-RU"/>
        </a:p>
      </dgm:t>
    </dgm:pt>
    <dgm:pt modelId="{EF74E1AE-653F-4F69-96EE-20B4AB1B2328}">
      <dgm:prSet/>
      <dgm:spPr/>
      <dgm:t>
        <a:bodyPr/>
        <a:lstStyle/>
        <a:p>
          <a:r>
            <a:rPr lang="ru-RU" dirty="0" smtClean="0"/>
            <a:t>3. Значительная дифференциация применяемых в государствах - членах Евразийского экономического союза ставок по НДС (12%, 18%, 20%)</a:t>
          </a:r>
          <a:endParaRPr lang="ru-RU" dirty="0"/>
        </a:p>
      </dgm:t>
    </dgm:pt>
    <dgm:pt modelId="{A15A3583-6FC6-4432-8CBD-2D81D1105355}" type="parTrans" cxnId="{9BC3C524-5D82-47A9-BE9B-69EA2FCCD43B}">
      <dgm:prSet/>
      <dgm:spPr/>
      <dgm:t>
        <a:bodyPr/>
        <a:lstStyle/>
        <a:p>
          <a:endParaRPr lang="ru-RU"/>
        </a:p>
      </dgm:t>
    </dgm:pt>
    <dgm:pt modelId="{8A41ACB7-A272-4295-ACD7-01A7C6240ECE}" type="sibTrans" cxnId="{9BC3C524-5D82-47A9-BE9B-69EA2FCCD43B}">
      <dgm:prSet/>
      <dgm:spPr/>
      <dgm:t>
        <a:bodyPr/>
        <a:lstStyle/>
        <a:p>
          <a:endParaRPr lang="ru-RU"/>
        </a:p>
      </dgm:t>
    </dgm:pt>
    <dgm:pt modelId="{187835EF-9193-4E31-81B3-661FEE2AA5F1}" type="pres">
      <dgm:prSet presAssocID="{3437BC02-981B-4AD7-91FD-F96BF9E4FD66}" presName="Name0" presStyleCnt="0">
        <dgm:presLayoutVars>
          <dgm:chMax val="7"/>
          <dgm:chPref val="7"/>
          <dgm:dir/>
        </dgm:presLayoutVars>
      </dgm:prSet>
      <dgm:spPr/>
    </dgm:pt>
    <dgm:pt modelId="{C36E990F-657E-4EDE-9EE7-CE65A988617F}" type="pres">
      <dgm:prSet presAssocID="{3437BC02-981B-4AD7-91FD-F96BF9E4FD66}" presName="Name1" presStyleCnt="0"/>
      <dgm:spPr/>
    </dgm:pt>
    <dgm:pt modelId="{A7342F99-DCFE-4B02-A57C-DFBBF0E46DCC}" type="pres">
      <dgm:prSet presAssocID="{3437BC02-981B-4AD7-91FD-F96BF9E4FD66}" presName="cycle" presStyleCnt="0"/>
      <dgm:spPr/>
    </dgm:pt>
    <dgm:pt modelId="{7DE0F71C-1E4F-4917-B7ED-59F9A8CB45F4}" type="pres">
      <dgm:prSet presAssocID="{3437BC02-981B-4AD7-91FD-F96BF9E4FD66}" presName="srcNode" presStyleLbl="node1" presStyleIdx="0" presStyleCnt="3"/>
      <dgm:spPr/>
    </dgm:pt>
    <dgm:pt modelId="{A18D6F4A-EC2D-44FB-8FCF-DB56615825D4}" type="pres">
      <dgm:prSet presAssocID="{3437BC02-981B-4AD7-91FD-F96BF9E4FD66}" presName="conn" presStyleLbl="parChTrans1D2" presStyleIdx="0" presStyleCnt="1"/>
      <dgm:spPr/>
    </dgm:pt>
    <dgm:pt modelId="{E359F6ED-F7AC-4F17-9F89-152AD8DB612A}" type="pres">
      <dgm:prSet presAssocID="{3437BC02-981B-4AD7-91FD-F96BF9E4FD66}" presName="extraNode" presStyleLbl="node1" presStyleIdx="0" presStyleCnt="3"/>
      <dgm:spPr/>
    </dgm:pt>
    <dgm:pt modelId="{4D06C8DD-9E70-4767-A01E-0E815CBCFF55}" type="pres">
      <dgm:prSet presAssocID="{3437BC02-981B-4AD7-91FD-F96BF9E4FD66}" presName="dstNode" presStyleLbl="node1" presStyleIdx="0" presStyleCnt="3"/>
      <dgm:spPr/>
    </dgm:pt>
    <dgm:pt modelId="{3BCAF812-DC7A-43BE-B26D-4E1BA6AF5C9F}" type="pres">
      <dgm:prSet presAssocID="{C6BFBFCD-917B-4992-AADD-A3E626FD6ED3}" presName="text_1" presStyleLbl="node1" presStyleIdx="0" presStyleCnt="3">
        <dgm:presLayoutVars>
          <dgm:bulletEnabled val="1"/>
        </dgm:presLayoutVars>
      </dgm:prSet>
      <dgm:spPr/>
      <dgm:t>
        <a:bodyPr/>
        <a:lstStyle/>
        <a:p>
          <a:endParaRPr lang="ru-RU"/>
        </a:p>
      </dgm:t>
    </dgm:pt>
    <dgm:pt modelId="{9F580BC3-82E2-43EA-8FF2-8AA30DEC4BA3}" type="pres">
      <dgm:prSet presAssocID="{C6BFBFCD-917B-4992-AADD-A3E626FD6ED3}" presName="accent_1" presStyleCnt="0"/>
      <dgm:spPr/>
    </dgm:pt>
    <dgm:pt modelId="{BA5A41AC-7EA6-4371-8C3C-4F357CA5309D}" type="pres">
      <dgm:prSet presAssocID="{C6BFBFCD-917B-4992-AADD-A3E626FD6ED3}" presName="accentRepeatNode" presStyleLbl="solidFgAcc1" presStyleIdx="0" presStyleCnt="3"/>
      <dgm:spPr/>
    </dgm:pt>
    <dgm:pt modelId="{F1BEB5DE-26FB-4373-97C8-2E240369619E}" type="pres">
      <dgm:prSet presAssocID="{026C4CDD-C0E8-413D-BF62-A250D57037D5}" presName="text_2" presStyleLbl="node1" presStyleIdx="1" presStyleCnt="3">
        <dgm:presLayoutVars>
          <dgm:bulletEnabled val="1"/>
        </dgm:presLayoutVars>
      </dgm:prSet>
      <dgm:spPr/>
    </dgm:pt>
    <dgm:pt modelId="{2F2BB253-DEDB-4A67-BD4D-AEFFC521C1C2}" type="pres">
      <dgm:prSet presAssocID="{026C4CDD-C0E8-413D-BF62-A250D57037D5}" presName="accent_2" presStyleCnt="0"/>
      <dgm:spPr/>
    </dgm:pt>
    <dgm:pt modelId="{B2A2108D-F95C-4176-BA63-156D8EAD55AA}" type="pres">
      <dgm:prSet presAssocID="{026C4CDD-C0E8-413D-BF62-A250D57037D5}" presName="accentRepeatNode" presStyleLbl="solidFgAcc1" presStyleIdx="1" presStyleCnt="3"/>
      <dgm:spPr/>
    </dgm:pt>
    <dgm:pt modelId="{F8AC926A-241B-49B8-8BB0-F0D787657176}" type="pres">
      <dgm:prSet presAssocID="{EF74E1AE-653F-4F69-96EE-20B4AB1B2328}" presName="text_3" presStyleLbl="node1" presStyleIdx="2" presStyleCnt="3">
        <dgm:presLayoutVars>
          <dgm:bulletEnabled val="1"/>
        </dgm:presLayoutVars>
      </dgm:prSet>
      <dgm:spPr/>
    </dgm:pt>
    <dgm:pt modelId="{11AF1FAC-C4C8-4F17-BB8A-14D294C82DE1}" type="pres">
      <dgm:prSet presAssocID="{EF74E1AE-653F-4F69-96EE-20B4AB1B2328}" presName="accent_3" presStyleCnt="0"/>
      <dgm:spPr/>
    </dgm:pt>
    <dgm:pt modelId="{06F8E1BE-B3D3-4C3F-B87D-E02A93E56127}" type="pres">
      <dgm:prSet presAssocID="{EF74E1AE-653F-4F69-96EE-20B4AB1B2328}" presName="accentRepeatNode" presStyleLbl="solidFgAcc1" presStyleIdx="2" presStyleCnt="3"/>
      <dgm:spPr/>
    </dgm:pt>
  </dgm:ptLst>
  <dgm:cxnLst>
    <dgm:cxn modelId="{7D62506B-0528-44F9-B899-8A1E7C5A5BDA}" srcId="{3437BC02-981B-4AD7-91FD-F96BF9E4FD66}" destId="{C6BFBFCD-917B-4992-AADD-A3E626FD6ED3}" srcOrd="0" destOrd="0" parTransId="{D86252F9-7ECD-4FB8-8F71-8F50A494EC56}" sibTransId="{4A4BAA69-691B-4A5B-8504-DE319F078C52}"/>
    <dgm:cxn modelId="{C1C31B8E-D633-4CF4-9385-27D05C580874}" type="presOf" srcId="{026C4CDD-C0E8-413D-BF62-A250D57037D5}" destId="{F1BEB5DE-26FB-4373-97C8-2E240369619E}" srcOrd="0" destOrd="0" presId="urn:microsoft.com/office/officeart/2008/layout/VerticalCurvedList"/>
    <dgm:cxn modelId="{9BC3C524-5D82-47A9-BE9B-69EA2FCCD43B}" srcId="{3437BC02-981B-4AD7-91FD-F96BF9E4FD66}" destId="{EF74E1AE-653F-4F69-96EE-20B4AB1B2328}" srcOrd="2" destOrd="0" parTransId="{A15A3583-6FC6-4432-8CBD-2D81D1105355}" sibTransId="{8A41ACB7-A272-4295-ACD7-01A7C6240ECE}"/>
    <dgm:cxn modelId="{AAEC0B29-D995-4B96-AA9C-5FE27B4DAF67}" type="presOf" srcId="{EF74E1AE-653F-4F69-96EE-20B4AB1B2328}" destId="{F8AC926A-241B-49B8-8BB0-F0D787657176}" srcOrd="0" destOrd="0" presId="urn:microsoft.com/office/officeart/2008/layout/VerticalCurvedList"/>
    <dgm:cxn modelId="{B82BAD5C-C8D4-45A6-9DC2-F7E15384AE67}" type="presOf" srcId="{4A4BAA69-691B-4A5B-8504-DE319F078C52}" destId="{A18D6F4A-EC2D-44FB-8FCF-DB56615825D4}" srcOrd="0" destOrd="0" presId="urn:microsoft.com/office/officeart/2008/layout/VerticalCurvedList"/>
    <dgm:cxn modelId="{6DCA2272-1BD1-4368-B94C-1C4D046B6231}" srcId="{3437BC02-981B-4AD7-91FD-F96BF9E4FD66}" destId="{026C4CDD-C0E8-413D-BF62-A250D57037D5}" srcOrd="1" destOrd="0" parTransId="{DC112F16-E647-4AD9-8DC7-AD11CD685131}" sibTransId="{C3BC7449-63FA-447F-982D-CA1BDD5ADDC6}"/>
    <dgm:cxn modelId="{FEE540B1-E40D-4E09-A149-2826B5AD9D86}" type="presOf" srcId="{C6BFBFCD-917B-4992-AADD-A3E626FD6ED3}" destId="{3BCAF812-DC7A-43BE-B26D-4E1BA6AF5C9F}" srcOrd="0" destOrd="0" presId="urn:microsoft.com/office/officeart/2008/layout/VerticalCurvedList"/>
    <dgm:cxn modelId="{4012156E-6DCF-41BB-AE7C-5C00717B17F5}" type="presOf" srcId="{3437BC02-981B-4AD7-91FD-F96BF9E4FD66}" destId="{187835EF-9193-4E31-81B3-661FEE2AA5F1}" srcOrd="0" destOrd="0" presId="urn:microsoft.com/office/officeart/2008/layout/VerticalCurvedList"/>
    <dgm:cxn modelId="{DB79CC7C-8828-46AE-A07C-12EABD06CDFC}" type="presParOf" srcId="{187835EF-9193-4E31-81B3-661FEE2AA5F1}" destId="{C36E990F-657E-4EDE-9EE7-CE65A988617F}" srcOrd="0" destOrd="0" presId="urn:microsoft.com/office/officeart/2008/layout/VerticalCurvedList"/>
    <dgm:cxn modelId="{FD31BB8F-D195-41B7-9FB5-A6BF7372DA60}" type="presParOf" srcId="{C36E990F-657E-4EDE-9EE7-CE65A988617F}" destId="{A7342F99-DCFE-4B02-A57C-DFBBF0E46DCC}" srcOrd="0" destOrd="0" presId="urn:microsoft.com/office/officeart/2008/layout/VerticalCurvedList"/>
    <dgm:cxn modelId="{FF39EA8C-F57E-4BEE-8132-A38B8D62F05B}" type="presParOf" srcId="{A7342F99-DCFE-4B02-A57C-DFBBF0E46DCC}" destId="{7DE0F71C-1E4F-4917-B7ED-59F9A8CB45F4}" srcOrd="0" destOrd="0" presId="urn:microsoft.com/office/officeart/2008/layout/VerticalCurvedList"/>
    <dgm:cxn modelId="{75EA0219-9A00-4F46-9D78-61E529E84399}" type="presParOf" srcId="{A7342F99-DCFE-4B02-A57C-DFBBF0E46DCC}" destId="{A18D6F4A-EC2D-44FB-8FCF-DB56615825D4}" srcOrd="1" destOrd="0" presId="urn:microsoft.com/office/officeart/2008/layout/VerticalCurvedList"/>
    <dgm:cxn modelId="{EE761567-A7FF-4E02-81BC-88C942DF280E}" type="presParOf" srcId="{A7342F99-DCFE-4B02-A57C-DFBBF0E46DCC}" destId="{E359F6ED-F7AC-4F17-9F89-152AD8DB612A}" srcOrd="2" destOrd="0" presId="urn:microsoft.com/office/officeart/2008/layout/VerticalCurvedList"/>
    <dgm:cxn modelId="{2A70BA09-40AF-473B-ACA4-9C4C8D47137C}" type="presParOf" srcId="{A7342F99-DCFE-4B02-A57C-DFBBF0E46DCC}" destId="{4D06C8DD-9E70-4767-A01E-0E815CBCFF55}" srcOrd="3" destOrd="0" presId="urn:microsoft.com/office/officeart/2008/layout/VerticalCurvedList"/>
    <dgm:cxn modelId="{7D7CA646-648A-4DF7-A5B7-484A305A60F1}" type="presParOf" srcId="{C36E990F-657E-4EDE-9EE7-CE65A988617F}" destId="{3BCAF812-DC7A-43BE-B26D-4E1BA6AF5C9F}" srcOrd="1" destOrd="0" presId="urn:microsoft.com/office/officeart/2008/layout/VerticalCurvedList"/>
    <dgm:cxn modelId="{1FFE7CFF-EA1D-451B-8DF7-A3387CC1D15E}" type="presParOf" srcId="{C36E990F-657E-4EDE-9EE7-CE65A988617F}" destId="{9F580BC3-82E2-43EA-8FF2-8AA30DEC4BA3}" srcOrd="2" destOrd="0" presId="urn:microsoft.com/office/officeart/2008/layout/VerticalCurvedList"/>
    <dgm:cxn modelId="{74917A35-7DC0-414A-B7CD-C28E922E953B}" type="presParOf" srcId="{9F580BC3-82E2-43EA-8FF2-8AA30DEC4BA3}" destId="{BA5A41AC-7EA6-4371-8C3C-4F357CA5309D}" srcOrd="0" destOrd="0" presId="urn:microsoft.com/office/officeart/2008/layout/VerticalCurvedList"/>
    <dgm:cxn modelId="{D28F10D7-723F-4750-9C49-353467A34127}" type="presParOf" srcId="{C36E990F-657E-4EDE-9EE7-CE65A988617F}" destId="{F1BEB5DE-26FB-4373-97C8-2E240369619E}" srcOrd="3" destOrd="0" presId="urn:microsoft.com/office/officeart/2008/layout/VerticalCurvedList"/>
    <dgm:cxn modelId="{475F280F-8C01-44F0-962B-7AF9CC804EB1}" type="presParOf" srcId="{C36E990F-657E-4EDE-9EE7-CE65A988617F}" destId="{2F2BB253-DEDB-4A67-BD4D-AEFFC521C1C2}" srcOrd="4" destOrd="0" presId="urn:microsoft.com/office/officeart/2008/layout/VerticalCurvedList"/>
    <dgm:cxn modelId="{9A0825A3-ABA6-403B-BB46-14D0C776CB96}" type="presParOf" srcId="{2F2BB253-DEDB-4A67-BD4D-AEFFC521C1C2}" destId="{B2A2108D-F95C-4176-BA63-156D8EAD55AA}" srcOrd="0" destOrd="0" presId="urn:microsoft.com/office/officeart/2008/layout/VerticalCurvedList"/>
    <dgm:cxn modelId="{14C6CE88-21F1-41B1-9FC8-476248D88450}" type="presParOf" srcId="{C36E990F-657E-4EDE-9EE7-CE65A988617F}" destId="{F8AC926A-241B-49B8-8BB0-F0D787657176}" srcOrd="5" destOrd="0" presId="urn:microsoft.com/office/officeart/2008/layout/VerticalCurvedList"/>
    <dgm:cxn modelId="{BDF32F08-0C26-495B-98E3-2BFD913D717D}" type="presParOf" srcId="{C36E990F-657E-4EDE-9EE7-CE65A988617F}" destId="{11AF1FAC-C4C8-4F17-BB8A-14D294C82DE1}" srcOrd="6" destOrd="0" presId="urn:microsoft.com/office/officeart/2008/layout/VerticalCurvedList"/>
    <dgm:cxn modelId="{2F9CEBAC-B95F-4C0E-B27B-AC4BEFF8E9E1}" type="presParOf" srcId="{11AF1FAC-C4C8-4F17-BB8A-14D294C82DE1}" destId="{06F8E1BE-B3D3-4C3F-B87D-E02A93E5612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11149C-F82C-41AF-A93A-2A08CC1ED5D0}"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ru-RU"/>
        </a:p>
      </dgm:t>
    </dgm:pt>
    <dgm:pt modelId="{C77AA045-F9E7-44B3-9275-F56CFBEDB569}">
      <dgm:prSet phldrT="[Текст]" custT="1"/>
      <dgm:spPr/>
      <dgm:t>
        <a:bodyPr/>
        <a:lstStyle/>
        <a:p>
          <a:r>
            <a:rPr lang="ru-RU" sz="1200" dirty="0" smtClean="0">
              <a:latin typeface="Times New Roman" panose="02020603050405020304" pitchFamily="18" charset="0"/>
              <a:cs typeface="Times New Roman" panose="02020603050405020304" pitchFamily="18" charset="0"/>
            </a:rPr>
            <a:t>1. Использовать единообразную терминологию при определении объектов обложения по налогу на добавленную стоимость (за основу может быть взят опыт Республики Казахстан, а именно - облагаемый оборот и облагаемый импорт);</a:t>
          </a:r>
          <a:endParaRPr lang="ru-RU" sz="1200" dirty="0">
            <a:latin typeface="Times New Roman" panose="02020603050405020304" pitchFamily="18" charset="0"/>
            <a:cs typeface="Times New Roman" panose="02020603050405020304" pitchFamily="18" charset="0"/>
          </a:endParaRPr>
        </a:p>
      </dgm:t>
    </dgm:pt>
    <dgm:pt modelId="{1E9D3615-5DFB-474F-B85D-B7A242ED60B1}" type="parTrans" cxnId="{DFB11357-52CA-4E1B-9277-A418F39F0608}">
      <dgm:prSet/>
      <dgm:spPr/>
      <dgm:t>
        <a:bodyPr/>
        <a:lstStyle/>
        <a:p>
          <a:endParaRPr lang="ru-RU"/>
        </a:p>
      </dgm:t>
    </dgm:pt>
    <dgm:pt modelId="{B0F6B401-4688-4641-AC88-663F77BD2D11}" type="sibTrans" cxnId="{DFB11357-52CA-4E1B-9277-A418F39F0608}">
      <dgm:prSet/>
      <dgm:spPr/>
      <dgm:t>
        <a:bodyPr/>
        <a:lstStyle/>
        <a:p>
          <a:endParaRPr lang="ru-RU"/>
        </a:p>
      </dgm:t>
    </dgm:pt>
    <dgm:pt modelId="{D7FB7BE0-70E9-45A8-87D2-9E86E0DD902F}">
      <dgm:prSet custT="1"/>
      <dgm:spPr/>
      <dgm:t>
        <a:bodyPr/>
        <a:lstStyle/>
        <a:p>
          <a:r>
            <a:rPr lang="ru-RU" sz="1200" dirty="0" smtClean="0">
              <a:latin typeface="Times New Roman" panose="02020603050405020304" pitchFamily="18" charset="0"/>
              <a:cs typeface="Times New Roman" panose="02020603050405020304" pitchFamily="18" charset="0"/>
            </a:rPr>
            <a:t>2. Закрепить идентичный перечень составляющих объектов обложения налогом на добавленную стоимость, а также объектов, не являющихся объектами обложения НДС;</a:t>
          </a:r>
          <a:endParaRPr lang="ru-RU" sz="1200" dirty="0">
            <a:latin typeface="Times New Roman" panose="02020603050405020304" pitchFamily="18" charset="0"/>
            <a:cs typeface="Times New Roman" panose="02020603050405020304" pitchFamily="18" charset="0"/>
          </a:endParaRPr>
        </a:p>
      </dgm:t>
    </dgm:pt>
    <dgm:pt modelId="{EF8A0337-3928-44C6-8045-67FFB83ED9A9}" type="parTrans" cxnId="{A2190D74-6864-4D86-8BF3-53248AA40A8D}">
      <dgm:prSet/>
      <dgm:spPr/>
      <dgm:t>
        <a:bodyPr/>
        <a:lstStyle/>
        <a:p>
          <a:endParaRPr lang="ru-RU"/>
        </a:p>
      </dgm:t>
    </dgm:pt>
    <dgm:pt modelId="{B167774E-8845-4E7D-A655-C9498A533EAA}" type="sibTrans" cxnId="{A2190D74-6864-4D86-8BF3-53248AA40A8D}">
      <dgm:prSet/>
      <dgm:spPr/>
      <dgm:t>
        <a:bodyPr/>
        <a:lstStyle/>
        <a:p>
          <a:endParaRPr lang="ru-RU"/>
        </a:p>
      </dgm:t>
    </dgm:pt>
    <dgm:pt modelId="{0D607A98-D75D-4734-A7CA-B51B98EDA3FC}">
      <dgm:prSet custT="1"/>
      <dgm:spPr/>
      <dgm:t>
        <a:bodyPr/>
        <a:lstStyle/>
        <a:p>
          <a:r>
            <a:rPr lang="ru-RU" sz="1200" dirty="0" smtClean="0">
              <a:latin typeface="Times New Roman" panose="02020603050405020304" pitchFamily="18" charset="0"/>
              <a:cs typeface="Times New Roman" panose="02020603050405020304" pitchFamily="18" charset="0"/>
            </a:rPr>
            <a:t>3. Предусмотреть возможность установления налоговым законодательством особенностей определения налоговой базы при реализации товаров (работ, услуг) по регулируемым ценам (тарифам);</a:t>
          </a:r>
          <a:endParaRPr lang="ru-RU" sz="1200" dirty="0">
            <a:latin typeface="Times New Roman" panose="02020603050405020304" pitchFamily="18" charset="0"/>
            <a:cs typeface="Times New Roman" panose="02020603050405020304" pitchFamily="18" charset="0"/>
          </a:endParaRPr>
        </a:p>
      </dgm:t>
    </dgm:pt>
    <dgm:pt modelId="{E180F99C-A50F-4BB3-B104-EBAD0CE951AF}" type="parTrans" cxnId="{037809AE-9A7E-4EA8-81A2-DB06DC0158D1}">
      <dgm:prSet/>
      <dgm:spPr/>
      <dgm:t>
        <a:bodyPr/>
        <a:lstStyle/>
        <a:p>
          <a:endParaRPr lang="ru-RU"/>
        </a:p>
      </dgm:t>
    </dgm:pt>
    <dgm:pt modelId="{E9360138-7D91-41E3-8602-9D99E6C1CA9C}" type="sibTrans" cxnId="{037809AE-9A7E-4EA8-81A2-DB06DC0158D1}">
      <dgm:prSet/>
      <dgm:spPr/>
      <dgm:t>
        <a:bodyPr/>
        <a:lstStyle/>
        <a:p>
          <a:endParaRPr lang="ru-RU"/>
        </a:p>
      </dgm:t>
    </dgm:pt>
    <dgm:pt modelId="{87020B5D-7213-490A-8878-98968AC57892}">
      <dgm:prSet custT="1"/>
      <dgm:spPr/>
      <dgm:t>
        <a:bodyPr/>
        <a:lstStyle/>
        <a:p>
          <a:r>
            <a:rPr lang="ru-RU" sz="1200" dirty="0" smtClean="0">
              <a:latin typeface="Times New Roman" panose="02020603050405020304" pitchFamily="18" charset="0"/>
              <a:cs typeface="Times New Roman" panose="02020603050405020304" pitchFamily="18" charset="0"/>
            </a:rPr>
            <a:t>4. Установить идентичный способ определения налоговой базы при импорте товаров на таможенную территорию. За основу могут быть взяты нормы Налогового кодекса Республики Казахстан, согласно которым налоговая база определяется как сумма таможенной стоимости импортируемых товаров, определяемой в соответствии с таможенным законодательством соответствующего государства, а также подлежащих уплате в бюджет при импорте сумм налогов, сборов (пошлин) на импорт, за исключением налога на добавленную стоимость;</a:t>
          </a:r>
          <a:endParaRPr lang="ru-RU" sz="1200" dirty="0">
            <a:latin typeface="Times New Roman" panose="02020603050405020304" pitchFamily="18" charset="0"/>
            <a:cs typeface="Times New Roman" panose="02020603050405020304" pitchFamily="18" charset="0"/>
          </a:endParaRPr>
        </a:p>
      </dgm:t>
    </dgm:pt>
    <dgm:pt modelId="{6164DD5F-81F4-4029-A02B-A6BB304E678A}" type="parTrans" cxnId="{55C3D6E9-D2AE-4B0F-BAD0-353E1C486DE3}">
      <dgm:prSet/>
      <dgm:spPr/>
      <dgm:t>
        <a:bodyPr/>
        <a:lstStyle/>
        <a:p>
          <a:endParaRPr lang="ru-RU"/>
        </a:p>
      </dgm:t>
    </dgm:pt>
    <dgm:pt modelId="{784E3E7F-6298-4278-957F-FEFAEE6E5E0E}" type="sibTrans" cxnId="{55C3D6E9-D2AE-4B0F-BAD0-353E1C486DE3}">
      <dgm:prSet/>
      <dgm:spPr/>
      <dgm:t>
        <a:bodyPr/>
        <a:lstStyle/>
        <a:p>
          <a:endParaRPr lang="ru-RU"/>
        </a:p>
      </dgm:t>
    </dgm:pt>
    <dgm:pt modelId="{0374558D-DA5C-43D5-9D2E-08A0C3E94AD8}">
      <dgm:prSet custT="1"/>
      <dgm:spPr/>
      <dgm:t>
        <a:bodyPr/>
        <a:lstStyle/>
        <a:p>
          <a:r>
            <a:rPr lang="ru-RU" sz="1200" dirty="0" smtClean="0">
              <a:latin typeface="Times New Roman" panose="02020603050405020304" pitchFamily="18" charset="0"/>
              <a:cs typeface="Times New Roman" panose="02020603050405020304" pitchFamily="18" charset="0"/>
            </a:rPr>
            <a:t>5. Определить унифицированные условия применения налоговых вычетов (зачета) сумм налога на добавленную стоимость, а также использовать унифицированные методы исчисления сумм налога на добавленную стоимость, подлежащих вычетам (зачету);</a:t>
          </a:r>
          <a:endParaRPr lang="ru-RU" sz="1200" dirty="0">
            <a:latin typeface="Times New Roman" panose="02020603050405020304" pitchFamily="18" charset="0"/>
            <a:cs typeface="Times New Roman" panose="02020603050405020304" pitchFamily="18" charset="0"/>
          </a:endParaRPr>
        </a:p>
      </dgm:t>
    </dgm:pt>
    <dgm:pt modelId="{5D488B27-266D-4DE3-AD29-AC8A6E9F9D41}" type="parTrans" cxnId="{0392CD32-7EA4-4B93-B5B8-F4E2D08C983A}">
      <dgm:prSet/>
      <dgm:spPr/>
      <dgm:t>
        <a:bodyPr/>
        <a:lstStyle/>
        <a:p>
          <a:endParaRPr lang="ru-RU"/>
        </a:p>
      </dgm:t>
    </dgm:pt>
    <dgm:pt modelId="{84FF2019-DB6F-4E9B-BAD0-1BE5814D760A}" type="sibTrans" cxnId="{0392CD32-7EA4-4B93-B5B8-F4E2D08C983A}">
      <dgm:prSet/>
      <dgm:spPr/>
      <dgm:t>
        <a:bodyPr/>
        <a:lstStyle/>
        <a:p>
          <a:endParaRPr lang="ru-RU"/>
        </a:p>
      </dgm:t>
    </dgm:pt>
    <dgm:pt modelId="{4A4C197F-7FEA-4FE1-8EF0-DB77DB5DB509}">
      <dgm:prSet custT="1"/>
      <dgm:spPr/>
      <dgm:t>
        <a:bodyPr/>
        <a:lstStyle/>
        <a:p>
          <a:r>
            <a:rPr lang="ru-RU" sz="1200" dirty="0" smtClean="0">
              <a:latin typeface="Times New Roman" panose="02020603050405020304" pitchFamily="18" charset="0"/>
              <a:cs typeface="Times New Roman" panose="02020603050405020304" pitchFamily="18" charset="0"/>
            </a:rPr>
            <a:t>6. Ввиду значительной дифференциации применяемых в государствах - членах Евразийского экономического союза ставок по налогу на добавленную стоимость (12%, 18%, 20%) оправдано принять меры с целью постепенного выравнивания ставок налога на добавленную стоимость и установлению единой минимальной ставки в 9%-ом размере.</a:t>
          </a:r>
          <a:endParaRPr lang="ru-RU" sz="1200" dirty="0">
            <a:latin typeface="Times New Roman" panose="02020603050405020304" pitchFamily="18" charset="0"/>
            <a:cs typeface="Times New Roman" panose="02020603050405020304" pitchFamily="18" charset="0"/>
          </a:endParaRPr>
        </a:p>
      </dgm:t>
    </dgm:pt>
    <dgm:pt modelId="{ED8AAF57-1CF5-4852-B7EF-AC46D8660F26}" type="parTrans" cxnId="{910E386B-AA9E-4D61-9F7B-A3C619CE5D42}">
      <dgm:prSet/>
      <dgm:spPr/>
      <dgm:t>
        <a:bodyPr/>
        <a:lstStyle/>
        <a:p>
          <a:endParaRPr lang="ru-RU"/>
        </a:p>
      </dgm:t>
    </dgm:pt>
    <dgm:pt modelId="{E117B432-921F-4D04-844A-885FDDF2F3DE}" type="sibTrans" cxnId="{910E386B-AA9E-4D61-9F7B-A3C619CE5D42}">
      <dgm:prSet/>
      <dgm:spPr/>
      <dgm:t>
        <a:bodyPr/>
        <a:lstStyle/>
        <a:p>
          <a:endParaRPr lang="ru-RU"/>
        </a:p>
      </dgm:t>
    </dgm:pt>
    <dgm:pt modelId="{CB65717F-3FDA-47D9-9D53-B1CE30B71800}" type="pres">
      <dgm:prSet presAssocID="{A311149C-F82C-41AF-A93A-2A08CC1ED5D0}" presName="Name0" presStyleCnt="0">
        <dgm:presLayoutVars>
          <dgm:dir/>
          <dgm:animLvl val="lvl"/>
          <dgm:resizeHandles val="exact"/>
        </dgm:presLayoutVars>
      </dgm:prSet>
      <dgm:spPr/>
    </dgm:pt>
    <dgm:pt modelId="{A152705A-B63A-4A88-9549-3DF01AD30F5A}" type="pres">
      <dgm:prSet presAssocID="{4A4C197F-7FEA-4FE1-8EF0-DB77DB5DB509}" presName="boxAndChildren" presStyleCnt="0"/>
      <dgm:spPr/>
    </dgm:pt>
    <dgm:pt modelId="{6D8E9842-E5FF-45F8-A433-33B3B16A7C11}" type="pres">
      <dgm:prSet presAssocID="{4A4C197F-7FEA-4FE1-8EF0-DB77DB5DB509}" presName="parentTextBox" presStyleLbl="node1" presStyleIdx="0" presStyleCnt="6"/>
      <dgm:spPr/>
    </dgm:pt>
    <dgm:pt modelId="{66418527-83D6-4000-8038-1C13F44ECCE9}" type="pres">
      <dgm:prSet presAssocID="{84FF2019-DB6F-4E9B-BAD0-1BE5814D760A}" presName="sp" presStyleCnt="0"/>
      <dgm:spPr/>
    </dgm:pt>
    <dgm:pt modelId="{C47561FD-1EE7-4168-94DE-0ECB1A120EEC}" type="pres">
      <dgm:prSet presAssocID="{0374558D-DA5C-43D5-9D2E-08A0C3E94AD8}" presName="arrowAndChildren" presStyleCnt="0"/>
      <dgm:spPr/>
    </dgm:pt>
    <dgm:pt modelId="{B8A64B6B-AA8E-4ACF-99AE-43C007D7AF63}" type="pres">
      <dgm:prSet presAssocID="{0374558D-DA5C-43D5-9D2E-08A0C3E94AD8}" presName="parentTextArrow" presStyleLbl="node1" presStyleIdx="1" presStyleCnt="6"/>
      <dgm:spPr/>
    </dgm:pt>
    <dgm:pt modelId="{370091B1-4D38-4558-AD17-63EAFB3F7DE0}" type="pres">
      <dgm:prSet presAssocID="{784E3E7F-6298-4278-957F-FEFAEE6E5E0E}" presName="sp" presStyleCnt="0"/>
      <dgm:spPr/>
    </dgm:pt>
    <dgm:pt modelId="{D02CEA7B-02A8-46D4-B430-1E7FBF68F38F}" type="pres">
      <dgm:prSet presAssocID="{87020B5D-7213-490A-8878-98968AC57892}" presName="arrowAndChildren" presStyleCnt="0"/>
      <dgm:spPr/>
    </dgm:pt>
    <dgm:pt modelId="{3BD43A31-4121-4C71-B9C7-50E76766596A}" type="pres">
      <dgm:prSet presAssocID="{87020B5D-7213-490A-8878-98968AC57892}" presName="parentTextArrow" presStyleLbl="node1" presStyleIdx="2" presStyleCnt="6" custScaleY="122297"/>
      <dgm:spPr/>
    </dgm:pt>
    <dgm:pt modelId="{3046AA9A-8005-4E76-9E9F-2808C5121601}" type="pres">
      <dgm:prSet presAssocID="{E9360138-7D91-41E3-8602-9D99E6C1CA9C}" presName="sp" presStyleCnt="0"/>
      <dgm:spPr/>
    </dgm:pt>
    <dgm:pt modelId="{E4B13220-EE02-48D6-96AF-CDA8A38867F3}" type="pres">
      <dgm:prSet presAssocID="{0D607A98-D75D-4734-A7CA-B51B98EDA3FC}" presName="arrowAndChildren" presStyleCnt="0"/>
      <dgm:spPr/>
    </dgm:pt>
    <dgm:pt modelId="{621B957C-F966-4C2C-97D2-6AB1EDB74E2A}" type="pres">
      <dgm:prSet presAssocID="{0D607A98-D75D-4734-A7CA-B51B98EDA3FC}" presName="parentTextArrow" presStyleLbl="node1" presStyleIdx="3" presStyleCnt="6"/>
      <dgm:spPr/>
    </dgm:pt>
    <dgm:pt modelId="{7D94246B-39F4-4E89-B10B-9186F910FC04}" type="pres">
      <dgm:prSet presAssocID="{B167774E-8845-4E7D-A655-C9498A533EAA}" presName="sp" presStyleCnt="0"/>
      <dgm:spPr/>
    </dgm:pt>
    <dgm:pt modelId="{040FB8BF-6025-40A5-94D8-43B6EB59EEAB}" type="pres">
      <dgm:prSet presAssocID="{D7FB7BE0-70E9-45A8-87D2-9E86E0DD902F}" presName="arrowAndChildren" presStyleCnt="0"/>
      <dgm:spPr/>
    </dgm:pt>
    <dgm:pt modelId="{FEA9271C-9C92-462F-A4DE-0479D116D5F3}" type="pres">
      <dgm:prSet presAssocID="{D7FB7BE0-70E9-45A8-87D2-9E86E0DD902F}" presName="parentTextArrow" presStyleLbl="node1" presStyleIdx="4" presStyleCnt="6"/>
      <dgm:spPr/>
    </dgm:pt>
    <dgm:pt modelId="{78313848-1FAD-462D-9901-6F829B3E9CE2}" type="pres">
      <dgm:prSet presAssocID="{B0F6B401-4688-4641-AC88-663F77BD2D11}" presName="sp" presStyleCnt="0"/>
      <dgm:spPr/>
    </dgm:pt>
    <dgm:pt modelId="{AED8CE9F-2472-4F2D-9B4E-5F25762D1C24}" type="pres">
      <dgm:prSet presAssocID="{C77AA045-F9E7-44B3-9275-F56CFBEDB569}" presName="arrowAndChildren" presStyleCnt="0"/>
      <dgm:spPr/>
    </dgm:pt>
    <dgm:pt modelId="{2A77501A-6FF8-49C6-866D-281937897618}" type="pres">
      <dgm:prSet presAssocID="{C77AA045-F9E7-44B3-9275-F56CFBEDB569}" presName="parentTextArrow" presStyleLbl="node1" presStyleIdx="5" presStyleCnt="6"/>
      <dgm:spPr/>
      <dgm:t>
        <a:bodyPr/>
        <a:lstStyle/>
        <a:p>
          <a:endParaRPr lang="ru-RU"/>
        </a:p>
      </dgm:t>
    </dgm:pt>
  </dgm:ptLst>
  <dgm:cxnLst>
    <dgm:cxn modelId="{DFB11357-52CA-4E1B-9277-A418F39F0608}" srcId="{A311149C-F82C-41AF-A93A-2A08CC1ED5D0}" destId="{C77AA045-F9E7-44B3-9275-F56CFBEDB569}" srcOrd="0" destOrd="0" parTransId="{1E9D3615-5DFB-474F-B85D-B7A242ED60B1}" sibTransId="{B0F6B401-4688-4641-AC88-663F77BD2D11}"/>
    <dgm:cxn modelId="{F5E66853-DC4C-4B37-A582-9462036B9C7B}" type="presOf" srcId="{D7FB7BE0-70E9-45A8-87D2-9E86E0DD902F}" destId="{FEA9271C-9C92-462F-A4DE-0479D116D5F3}" srcOrd="0" destOrd="0" presId="urn:microsoft.com/office/officeart/2005/8/layout/process4"/>
    <dgm:cxn modelId="{037809AE-9A7E-4EA8-81A2-DB06DC0158D1}" srcId="{A311149C-F82C-41AF-A93A-2A08CC1ED5D0}" destId="{0D607A98-D75D-4734-A7CA-B51B98EDA3FC}" srcOrd="2" destOrd="0" parTransId="{E180F99C-A50F-4BB3-B104-EBAD0CE951AF}" sibTransId="{E9360138-7D91-41E3-8602-9D99E6C1CA9C}"/>
    <dgm:cxn modelId="{5D960E1C-BC90-4209-92B3-EC246794FF19}" type="presOf" srcId="{0D607A98-D75D-4734-A7CA-B51B98EDA3FC}" destId="{621B957C-F966-4C2C-97D2-6AB1EDB74E2A}" srcOrd="0" destOrd="0" presId="urn:microsoft.com/office/officeart/2005/8/layout/process4"/>
    <dgm:cxn modelId="{57237622-1658-4731-9DFA-B569DAC9BB61}" type="presOf" srcId="{4A4C197F-7FEA-4FE1-8EF0-DB77DB5DB509}" destId="{6D8E9842-E5FF-45F8-A433-33B3B16A7C11}" srcOrd="0" destOrd="0" presId="urn:microsoft.com/office/officeart/2005/8/layout/process4"/>
    <dgm:cxn modelId="{1DCF6FCA-E67D-4ACC-AD77-03827ED7C65D}" type="presOf" srcId="{0374558D-DA5C-43D5-9D2E-08A0C3E94AD8}" destId="{B8A64B6B-AA8E-4ACF-99AE-43C007D7AF63}" srcOrd="0" destOrd="0" presId="urn:microsoft.com/office/officeart/2005/8/layout/process4"/>
    <dgm:cxn modelId="{D76DEDE0-0A1A-4390-ADD2-CDC6FB27D123}" type="presOf" srcId="{87020B5D-7213-490A-8878-98968AC57892}" destId="{3BD43A31-4121-4C71-B9C7-50E76766596A}" srcOrd="0" destOrd="0" presId="urn:microsoft.com/office/officeart/2005/8/layout/process4"/>
    <dgm:cxn modelId="{35A22C01-55CF-44C0-86C9-2769F66E9252}" type="presOf" srcId="{A311149C-F82C-41AF-A93A-2A08CC1ED5D0}" destId="{CB65717F-3FDA-47D9-9D53-B1CE30B71800}" srcOrd="0" destOrd="0" presId="urn:microsoft.com/office/officeart/2005/8/layout/process4"/>
    <dgm:cxn modelId="{910E386B-AA9E-4D61-9F7B-A3C619CE5D42}" srcId="{A311149C-F82C-41AF-A93A-2A08CC1ED5D0}" destId="{4A4C197F-7FEA-4FE1-8EF0-DB77DB5DB509}" srcOrd="5" destOrd="0" parTransId="{ED8AAF57-1CF5-4852-B7EF-AC46D8660F26}" sibTransId="{E117B432-921F-4D04-844A-885FDDF2F3DE}"/>
    <dgm:cxn modelId="{33331477-0C26-40D7-A883-EB381C15B9F7}" type="presOf" srcId="{C77AA045-F9E7-44B3-9275-F56CFBEDB569}" destId="{2A77501A-6FF8-49C6-866D-281937897618}" srcOrd="0" destOrd="0" presId="urn:microsoft.com/office/officeart/2005/8/layout/process4"/>
    <dgm:cxn modelId="{55C3D6E9-D2AE-4B0F-BAD0-353E1C486DE3}" srcId="{A311149C-F82C-41AF-A93A-2A08CC1ED5D0}" destId="{87020B5D-7213-490A-8878-98968AC57892}" srcOrd="3" destOrd="0" parTransId="{6164DD5F-81F4-4029-A02B-A6BB304E678A}" sibTransId="{784E3E7F-6298-4278-957F-FEFAEE6E5E0E}"/>
    <dgm:cxn modelId="{0392CD32-7EA4-4B93-B5B8-F4E2D08C983A}" srcId="{A311149C-F82C-41AF-A93A-2A08CC1ED5D0}" destId="{0374558D-DA5C-43D5-9D2E-08A0C3E94AD8}" srcOrd="4" destOrd="0" parTransId="{5D488B27-266D-4DE3-AD29-AC8A6E9F9D41}" sibTransId="{84FF2019-DB6F-4E9B-BAD0-1BE5814D760A}"/>
    <dgm:cxn modelId="{A2190D74-6864-4D86-8BF3-53248AA40A8D}" srcId="{A311149C-F82C-41AF-A93A-2A08CC1ED5D0}" destId="{D7FB7BE0-70E9-45A8-87D2-9E86E0DD902F}" srcOrd="1" destOrd="0" parTransId="{EF8A0337-3928-44C6-8045-67FFB83ED9A9}" sibTransId="{B167774E-8845-4E7D-A655-C9498A533EAA}"/>
    <dgm:cxn modelId="{14D7DB61-F527-49E1-A46D-4A5A475FC5D0}" type="presParOf" srcId="{CB65717F-3FDA-47D9-9D53-B1CE30B71800}" destId="{A152705A-B63A-4A88-9549-3DF01AD30F5A}" srcOrd="0" destOrd="0" presId="urn:microsoft.com/office/officeart/2005/8/layout/process4"/>
    <dgm:cxn modelId="{56918DA3-2245-4F94-95D9-D315ECFA8F2B}" type="presParOf" srcId="{A152705A-B63A-4A88-9549-3DF01AD30F5A}" destId="{6D8E9842-E5FF-45F8-A433-33B3B16A7C11}" srcOrd="0" destOrd="0" presId="urn:microsoft.com/office/officeart/2005/8/layout/process4"/>
    <dgm:cxn modelId="{EA4D7BB5-0ECE-4E9A-9FC6-0E57E3EE9F05}" type="presParOf" srcId="{CB65717F-3FDA-47D9-9D53-B1CE30B71800}" destId="{66418527-83D6-4000-8038-1C13F44ECCE9}" srcOrd="1" destOrd="0" presId="urn:microsoft.com/office/officeart/2005/8/layout/process4"/>
    <dgm:cxn modelId="{4D092518-CF24-4E19-A257-6247E95BBC66}" type="presParOf" srcId="{CB65717F-3FDA-47D9-9D53-B1CE30B71800}" destId="{C47561FD-1EE7-4168-94DE-0ECB1A120EEC}" srcOrd="2" destOrd="0" presId="urn:microsoft.com/office/officeart/2005/8/layout/process4"/>
    <dgm:cxn modelId="{6929B5FD-FFEC-4801-83D1-6A47F8BFCF9A}" type="presParOf" srcId="{C47561FD-1EE7-4168-94DE-0ECB1A120EEC}" destId="{B8A64B6B-AA8E-4ACF-99AE-43C007D7AF63}" srcOrd="0" destOrd="0" presId="urn:microsoft.com/office/officeart/2005/8/layout/process4"/>
    <dgm:cxn modelId="{68494608-B7D9-4048-A5FB-429777DF9F04}" type="presParOf" srcId="{CB65717F-3FDA-47D9-9D53-B1CE30B71800}" destId="{370091B1-4D38-4558-AD17-63EAFB3F7DE0}" srcOrd="3" destOrd="0" presId="urn:microsoft.com/office/officeart/2005/8/layout/process4"/>
    <dgm:cxn modelId="{E22CFEE1-9510-411C-BEA0-59CE98C293F2}" type="presParOf" srcId="{CB65717F-3FDA-47D9-9D53-B1CE30B71800}" destId="{D02CEA7B-02A8-46D4-B430-1E7FBF68F38F}" srcOrd="4" destOrd="0" presId="urn:microsoft.com/office/officeart/2005/8/layout/process4"/>
    <dgm:cxn modelId="{C2D6A9D7-804D-4BDC-BC31-2AFFC0EE0C1E}" type="presParOf" srcId="{D02CEA7B-02A8-46D4-B430-1E7FBF68F38F}" destId="{3BD43A31-4121-4C71-B9C7-50E76766596A}" srcOrd="0" destOrd="0" presId="urn:microsoft.com/office/officeart/2005/8/layout/process4"/>
    <dgm:cxn modelId="{ADEB8004-4EEE-4899-A027-2B9A83501E8E}" type="presParOf" srcId="{CB65717F-3FDA-47D9-9D53-B1CE30B71800}" destId="{3046AA9A-8005-4E76-9E9F-2808C5121601}" srcOrd="5" destOrd="0" presId="urn:microsoft.com/office/officeart/2005/8/layout/process4"/>
    <dgm:cxn modelId="{49A22296-C676-40ED-906A-D9E631AD01BC}" type="presParOf" srcId="{CB65717F-3FDA-47D9-9D53-B1CE30B71800}" destId="{E4B13220-EE02-48D6-96AF-CDA8A38867F3}" srcOrd="6" destOrd="0" presId="urn:microsoft.com/office/officeart/2005/8/layout/process4"/>
    <dgm:cxn modelId="{070A6B81-15CD-42CD-BCCD-8CAA3B3DBB85}" type="presParOf" srcId="{E4B13220-EE02-48D6-96AF-CDA8A38867F3}" destId="{621B957C-F966-4C2C-97D2-6AB1EDB74E2A}" srcOrd="0" destOrd="0" presId="urn:microsoft.com/office/officeart/2005/8/layout/process4"/>
    <dgm:cxn modelId="{3E9E309E-E1E4-4CF8-B864-32CB7C9AA162}" type="presParOf" srcId="{CB65717F-3FDA-47D9-9D53-B1CE30B71800}" destId="{7D94246B-39F4-4E89-B10B-9186F910FC04}" srcOrd="7" destOrd="0" presId="urn:microsoft.com/office/officeart/2005/8/layout/process4"/>
    <dgm:cxn modelId="{3FF796CB-B81C-4E16-9F17-BA57CF237A95}" type="presParOf" srcId="{CB65717F-3FDA-47D9-9D53-B1CE30B71800}" destId="{040FB8BF-6025-40A5-94D8-43B6EB59EEAB}" srcOrd="8" destOrd="0" presId="urn:microsoft.com/office/officeart/2005/8/layout/process4"/>
    <dgm:cxn modelId="{05F093EE-EDCD-423D-9369-94C7A152FAD0}" type="presParOf" srcId="{040FB8BF-6025-40A5-94D8-43B6EB59EEAB}" destId="{FEA9271C-9C92-462F-A4DE-0479D116D5F3}" srcOrd="0" destOrd="0" presId="urn:microsoft.com/office/officeart/2005/8/layout/process4"/>
    <dgm:cxn modelId="{C1412357-F589-4BF5-B115-2AF22EC888A6}" type="presParOf" srcId="{CB65717F-3FDA-47D9-9D53-B1CE30B71800}" destId="{78313848-1FAD-462D-9901-6F829B3E9CE2}" srcOrd="9" destOrd="0" presId="urn:microsoft.com/office/officeart/2005/8/layout/process4"/>
    <dgm:cxn modelId="{48CA333A-FC06-4E31-86BC-7B5897CAA329}" type="presParOf" srcId="{CB65717F-3FDA-47D9-9D53-B1CE30B71800}" destId="{AED8CE9F-2472-4F2D-9B4E-5F25762D1C24}" srcOrd="10" destOrd="0" presId="urn:microsoft.com/office/officeart/2005/8/layout/process4"/>
    <dgm:cxn modelId="{2F0658E1-CE9A-45EC-AD34-599177C4D992}" type="presParOf" srcId="{AED8CE9F-2472-4F2D-9B4E-5F25762D1C24}" destId="{2A77501A-6FF8-49C6-866D-28193789761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CBE51D-4A71-4B59-9044-D5227EA4DA80}" type="doc">
      <dgm:prSet loTypeId="urn:microsoft.com/office/officeart/2005/8/layout/process4" loCatId="process" qsTypeId="urn:microsoft.com/office/officeart/2005/8/quickstyle/simple1" qsCatId="simple" csTypeId="urn:microsoft.com/office/officeart/2005/8/colors/accent3_1" csCatId="accent3" phldr="1"/>
      <dgm:spPr/>
      <dgm:t>
        <a:bodyPr/>
        <a:lstStyle/>
        <a:p>
          <a:endParaRPr lang="ru-RU"/>
        </a:p>
      </dgm:t>
    </dgm:pt>
    <dgm:pt modelId="{8403F9FD-4F01-40A9-9C2C-BC4E321B0E4F}">
      <dgm:prSet phldrT="[Текст]" custT="1"/>
      <dgm:spPr/>
      <dgm:t>
        <a:bodyPr/>
        <a:lstStyle/>
        <a:p>
          <a:r>
            <a:rPr lang="ru-RU" sz="1400" dirty="0" smtClean="0">
              <a:latin typeface="Times New Roman" panose="02020603050405020304" pitchFamily="18" charset="0"/>
              <a:cs typeface="Times New Roman" panose="02020603050405020304" pitchFamily="18" charset="0"/>
            </a:rPr>
            <a:t>а) следует установить лимиты ставки НДС для стран-участниц, учитывая при этом уровень их социально-экономического развития. Для создания относительно единообразной налоговой системы в странах-участницах потребуется также закрепить идентичный перечень объектов, которые составляют основу обложения НДС, и которые налогом не облагаются;</a:t>
          </a:r>
          <a:endParaRPr lang="ru-RU" sz="1400" dirty="0">
            <a:latin typeface="Times New Roman" panose="02020603050405020304" pitchFamily="18" charset="0"/>
            <a:cs typeface="Times New Roman" panose="02020603050405020304" pitchFamily="18" charset="0"/>
          </a:endParaRPr>
        </a:p>
      </dgm:t>
    </dgm:pt>
    <dgm:pt modelId="{F8A6E3D9-2D29-403F-9B1F-E40A8F2ED1F4}" type="parTrans" cxnId="{55313384-3AD8-47A2-ABFC-FF18D2635F72}">
      <dgm:prSet/>
      <dgm:spPr/>
      <dgm:t>
        <a:bodyPr/>
        <a:lstStyle/>
        <a:p>
          <a:endParaRPr lang="ru-RU"/>
        </a:p>
      </dgm:t>
    </dgm:pt>
    <dgm:pt modelId="{94E13DF1-6AE3-43CB-A473-B91C0FC062C2}" type="sibTrans" cxnId="{55313384-3AD8-47A2-ABFC-FF18D2635F72}">
      <dgm:prSet/>
      <dgm:spPr/>
      <dgm:t>
        <a:bodyPr/>
        <a:lstStyle/>
        <a:p>
          <a:endParaRPr lang="ru-RU"/>
        </a:p>
      </dgm:t>
    </dgm:pt>
    <dgm:pt modelId="{7207A529-DB3F-43A8-888D-FB80C21626C9}">
      <dgm:prSet custT="1"/>
      <dgm:spPr/>
      <dgm:t>
        <a:bodyPr/>
        <a:lstStyle/>
        <a:p>
          <a:r>
            <a:rPr lang="ru-RU" sz="1400" dirty="0" smtClean="0">
              <a:latin typeface="Times New Roman" panose="02020603050405020304" pitchFamily="18" charset="0"/>
              <a:cs typeface="Times New Roman" panose="02020603050405020304" pitchFamily="18" charset="0"/>
            </a:rPr>
            <a:t>б) следует проработать вопросы унификации методов исчисления и определения налоговой базы при импорте товаров. Было бы разумно, если законодатели стран-участниц ЕАЭС унифицировали перечни документов, необходимых для подтверждения экспорта товаров, услуг и работ;</a:t>
          </a:r>
          <a:endParaRPr lang="ru-RU" sz="1400" dirty="0">
            <a:latin typeface="Times New Roman" panose="02020603050405020304" pitchFamily="18" charset="0"/>
            <a:cs typeface="Times New Roman" panose="02020603050405020304" pitchFamily="18" charset="0"/>
          </a:endParaRPr>
        </a:p>
      </dgm:t>
    </dgm:pt>
    <dgm:pt modelId="{B1BD44A6-88D5-41AD-A950-7FA92FBABFDD}" type="parTrans" cxnId="{99F9CD3C-02CB-475B-AD4E-DDD9A8145AC3}">
      <dgm:prSet/>
      <dgm:spPr/>
      <dgm:t>
        <a:bodyPr/>
        <a:lstStyle/>
        <a:p>
          <a:endParaRPr lang="ru-RU"/>
        </a:p>
      </dgm:t>
    </dgm:pt>
    <dgm:pt modelId="{353FCB4D-F547-409E-81AC-F78467B21F7C}" type="sibTrans" cxnId="{99F9CD3C-02CB-475B-AD4E-DDD9A8145AC3}">
      <dgm:prSet/>
      <dgm:spPr/>
      <dgm:t>
        <a:bodyPr/>
        <a:lstStyle/>
        <a:p>
          <a:endParaRPr lang="ru-RU"/>
        </a:p>
      </dgm:t>
    </dgm:pt>
    <dgm:pt modelId="{D6A1A3EF-0B48-4D97-A490-0390DDB13616}">
      <dgm:prSet custT="1"/>
      <dgm:spPr/>
      <dgm:t>
        <a:bodyPr/>
        <a:lstStyle/>
        <a:p>
          <a:r>
            <a:rPr lang="ru-RU" sz="1400" dirty="0" smtClean="0">
              <a:latin typeface="Times New Roman" panose="02020603050405020304" pitchFamily="18" charset="0"/>
              <a:cs typeface="Times New Roman" panose="02020603050405020304" pitchFamily="18" charset="0"/>
            </a:rPr>
            <a:t>в) в ст. 68 ТК ТС представлен закрытый перечень оснований, согласно которым таможенный орган может вынести решение о правильности или ошибочности определения таможенной стоимости. Сложившаяся практика и теоретические исследования указывают на необходимость дополнения перечня еще одним основанием – «документальная неподтвержденность заявленных сведений о таможенной стоимости»;</a:t>
          </a:r>
          <a:endParaRPr lang="ru-RU" sz="1400" dirty="0">
            <a:latin typeface="Times New Roman" panose="02020603050405020304" pitchFamily="18" charset="0"/>
            <a:cs typeface="Times New Roman" panose="02020603050405020304" pitchFamily="18" charset="0"/>
          </a:endParaRPr>
        </a:p>
      </dgm:t>
    </dgm:pt>
    <dgm:pt modelId="{89026E84-95B5-4949-B515-81A7CD1C7019}" type="parTrans" cxnId="{20E12FD1-EBAF-450E-ADE0-DD2F38D093DF}">
      <dgm:prSet/>
      <dgm:spPr/>
      <dgm:t>
        <a:bodyPr/>
        <a:lstStyle/>
        <a:p>
          <a:endParaRPr lang="ru-RU"/>
        </a:p>
      </dgm:t>
    </dgm:pt>
    <dgm:pt modelId="{6E61B0AD-CEB2-489B-BFAF-771423F9764A}" type="sibTrans" cxnId="{20E12FD1-EBAF-450E-ADE0-DD2F38D093DF}">
      <dgm:prSet/>
      <dgm:spPr/>
      <dgm:t>
        <a:bodyPr/>
        <a:lstStyle/>
        <a:p>
          <a:endParaRPr lang="ru-RU"/>
        </a:p>
      </dgm:t>
    </dgm:pt>
    <dgm:pt modelId="{CD7EE842-E0F0-4355-B53E-5F18657D3BDA}">
      <dgm:prSet custT="1"/>
      <dgm:spPr/>
      <dgm:t>
        <a:bodyPr/>
        <a:lstStyle/>
        <a:p>
          <a:r>
            <a:rPr lang="ru-RU" sz="1400" dirty="0" smtClean="0">
              <a:latin typeface="Times New Roman" panose="02020603050405020304" pitchFamily="18" charset="0"/>
              <a:cs typeface="Times New Roman" panose="02020603050405020304" pitchFamily="18" charset="0"/>
            </a:rPr>
            <a:t>г) дополнительная проверка заявленной цены контракта и таможенной стоимости может потребовать от таможенных органов осуществления ряда процедур, направленных, например, на получение сведений и информации от декларанта. Однако декларант не обязан самостоятельно заниматься подобным поиском, это лишь его право.  </a:t>
          </a:r>
          <a:endParaRPr lang="ru-RU" sz="1400" dirty="0">
            <a:latin typeface="Times New Roman" panose="02020603050405020304" pitchFamily="18" charset="0"/>
            <a:cs typeface="Times New Roman" panose="02020603050405020304" pitchFamily="18" charset="0"/>
          </a:endParaRPr>
        </a:p>
      </dgm:t>
    </dgm:pt>
    <dgm:pt modelId="{72866553-0040-4BCD-8EAB-2BEC88A57A6C}" type="parTrans" cxnId="{2C1885C7-FFD9-4823-A612-9D5F1F0E366D}">
      <dgm:prSet/>
      <dgm:spPr/>
      <dgm:t>
        <a:bodyPr/>
        <a:lstStyle/>
        <a:p>
          <a:endParaRPr lang="ru-RU"/>
        </a:p>
      </dgm:t>
    </dgm:pt>
    <dgm:pt modelId="{6D8D24C7-A926-41D4-B3B9-15B143B72285}" type="sibTrans" cxnId="{2C1885C7-FFD9-4823-A612-9D5F1F0E366D}">
      <dgm:prSet/>
      <dgm:spPr/>
      <dgm:t>
        <a:bodyPr/>
        <a:lstStyle/>
        <a:p>
          <a:endParaRPr lang="ru-RU"/>
        </a:p>
      </dgm:t>
    </dgm:pt>
    <dgm:pt modelId="{D0B6E6FB-2D49-4FD8-960F-567174A956E3}" type="pres">
      <dgm:prSet presAssocID="{A9CBE51D-4A71-4B59-9044-D5227EA4DA80}" presName="Name0" presStyleCnt="0">
        <dgm:presLayoutVars>
          <dgm:dir/>
          <dgm:animLvl val="lvl"/>
          <dgm:resizeHandles val="exact"/>
        </dgm:presLayoutVars>
      </dgm:prSet>
      <dgm:spPr/>
    </dgm:pt>
    <dgm:pt modelId="{A9877497-9BA3-45AF-B20E-E86EB719A903}" type="pres">
      <dgm:prSet presAssocID="{CD7EE842-E0F0-4355-B53E-5F18657D3BDA}" presName="boxAndChildren" presStyleCnt="0"/>
      <dgm:spPr/>
    </dgm:pt>
    <dgm:pt modelId="{1966AFA8-F654-4386-9416-87EC0CA07717}" type="pres">
      <dgm:prSet presAssocID="{CD7EE842-E0F0-4355-B53E-5F18657D3BDA}" presName="parentTextBox" presStyleLbl="node1" presStyleIdx="0" presStyleCnt="4"/>
      <dgm:spPr/>
    </dgm:pt>
    <dgm:pt modelId="{640031A6-4880-4744-BEC1-11CD0C07B690}" type="pres">
      <dgm:prSet presAssocID="{6E61B0AD-CEB2-489B-BFAF-771423F9764A}" presName="sp" presStyleCnt="0"/>
      <dgm:spPr/>
    </dgm:pt>
    <dgm:pt modelId="{7752CACD-3499-4994-85EB-A90716F7944F}" type="pres">
      <dgm:prSet presAssocID="{D6A1A3EF-0B48-4D97-A490-0390DDB13616}" presName="arrowAndChildren" presStyleCnt="0"/>
      <dgm:spPr/>
    </dgm:pt>
    <dgm:pt modelId="{19D6124A-639E-4164-9B3A-398A6CE7E2CC}" type="pres">
      <dgm:prSet presAssocID="{D6A1A3EF-0B48-4D97-A490-0390DDB13616}" presName="parentTextArrow" presStyleLbl="node1" presStyleIdx="1" presStyleCnt="4"/>
      <dgm:spPr/>
    </dgm:pt>
    <dgm:pt modelId="{6C37831F-3897-46AC-BF0F-41F044FC2EDE}" type="pres">
      <dgm:prSet presAssocID="{353FCB4D-F547-409E-81AC-F78467B21F7C}" presName="sp" presStyleCnt="0"/>
      <dgm:spPr/>
    </dgm:pt>
    <dgm:pt modelId="{18C202D6-D6D6-4CCC-8045-B5BA620B7408}" type="pres">
      <dgm:prSet presAssocID="{7207A529-DB3F-43A8-888D-FB80C21626C9}" presName="arrowAndChildren" presStyleCnt="0"/>
      <dgm:spPr/>
    </dgm:pt>
    <dgm:pt modelId="{EE66B60A-03AA-4D66-8CF7-AC41103E1316}" type="pres">
      <dgm:prSet presAssocID="{7207A529-DB3F-43A8-888D-FB80C21626C9}" presName="parentTextArrow" presStyleLbl="node1" presStyleIdx="2" presStyleCnt="4"/>
      <dgm:spPr/>
    </dgm:pt>
    <dgm:pt modelId="{6D908923-DB16-46A9-96E2-55A1F050F6B8}" type="pres">
      <dgm:prSet presAssocID="{94E13DF1-6AE3-43CB-A473-B91C0FC062C2}" presName="sp" presStyleCnt="0"/>
      <dgm:spPr/>
    </dgm:pt>
    <dgm:pt modelId="{9556F661-E27C-4B41-9F3B-5B2A34CAA739}" type="pres">
      <dgm:prSet presAssocID="{8403F9FD-4F01-40A9-9C2C-BC4E321B0E4F}" presName="arrowAndChildren" presStyleCnt="0"/>
      <dgm:spPr/>
    </dgm:pt>
    <dgm:pt modelId="{AD813A4A-9A80-4508-8BFB-E6BC3689877D}" type="pres">
      <dgm:prSet presAssocID="{8403F9FD-4F01-40A9-9C2C-BC4E321B0E4F}" presName="parentTextArrow" presStyleLbl="node1" presStyleIdx="3" presStyleCnt="4"/>
      <dgm:spPr/>
    </dgm:pt>
  </dgm:ptLst>
  <dgm:cxnLst>
    <dgm:cxn modelId="{060D6510-0360-4701-8F35-CBD375E439B5}" type="presOf" srcId="{A9CBE51D-4A71-4B59-9044-D5227EA4DA80}" destId="{D0B6E6FB-2D49-4FD8-960F-567174A956E3}" srcOrd="0" destOrd="0" presId="urn:microsoft.com/office/officeart/2005/8/layout/process4"/>
    <dgm:cxn modelId="{20E12FD1-EBAF-450E-ADE0-DD2F38D093DF}" srcId="{A9CBE51D-4A71-4B59-9044-D5227EA4DA80}" destId="{D6A1A3EF-0B48-4D97-A490-0390DDB13616}" srcOrd="2" destOrd="0" parTransId="{89026E84-95B5-4949-B515-81A7CD1C7019}" sibTransId="{6E61B0AD-CEB2-489B-BFAF-771423F9764A}"/>
    <dgm:cxn modelId="{F53F6F1C-E26D-4CE4-A5ED-A2254B4CE9D4}" type="presOf" srcId="{8403F9FD-4F01-40A9-9C2C-BC4E321B0E4F}" destId="{AD813A4A-9A80-4508-8BFB-E6BC3689877D}" srcOrd="0" destOrd="0" presId="urn:microsoft.com/office/officeart/2005/8/layout/process4"/>
    <dgm:cxn modelId="{2C1885C7-FFD9-4823-A612-9D5F1F0E366D}" srcId="{A9CBE51D-4A71-4B59-9044-D5227EA4DA80}" destId="{CD7EE842-E0F0-4355-B53E-5F18657D3BDA}" srcOrd="3" destOrd="0" parTransId="{72866553-0040-4BCD-8EAB-2BEC88A57A6C}" sibTransId="{6D8D24C7-A926-41D4-B3B9-15B143B72285}"/>
    <dgm:cxn modelId="{55313384-3AD8-47A2-ABFC-FF18D2635F72}" srcId="{A9CBE51D-4A71-4B59-9044-D5227EA4DA80}" destId="{8403F9FD-4F01-40A9-9C2C-BC4E321B0E4F}" srcOrd="0" destOrd="0" parTransId="{F8A6E3D9-2D29-403F-9B1F-E40A8F2ED1F4}" sibTransId="{94E13DF1-6AE3-43CB-A473-B91C0FC062C2}"/>
    <dgm:cxn modelId="{7E7E1E30-4735-4F58-9F05-E3D45381E6B3}" type="presOf" srcId="{CD7EE842-E0F0-4355-B53E-5F18657D3BDA}" destId="{1966AFA8-F654-4386-9416-87EC0CA07717}" srcOrd="0" destOrd="0" presId="urn:microsoft.com/office/officeart/2005/8/layout/process4"/>
    <dgm:cxn modelId="{7852F088-4D2A-4890-BBA5-8B206EC74D84}" type="presOf" srcId="{D6A1A3EF-0B48-4D97-A490-0390DDB13616}" destId="{19D6124A-639E-4164-9B3A-398A6CE7E2CC}" srcOrd="0" destOrd="0" presId="urn:microsoft.com/office/officeart/2005/8/layout/process4"/>
    <dgm:cxn modelId="{D2917BD5-6330-4CB1-9F87-36DBF8BFEEB4}" type="presOf" srcId="{7207A529-DB3F-43A8-888D-FB80C21626C9}" destId="{EE66B60A-03AA-4D66-8CF7-AC41103E1316}" srcOrd="0" destOrd="0" presId="urn:microsoft.com/office/officeart/2005/8/layout/process4"/>
    <dgm:cxn modelId="{99F9CD3C-02CB-475B-AD4E-DDD9A8145AC3}" srcId="{A9CBE51D-4A71-4B59-9044-D5227EA4DA80}" destId="{7207A529-DB3F-43A8-888D-FB80C21626C9}" srcOrd="1" destOrd="0" parTransId="{B1BD44A6-88D5-41AD-A950-7FA92FBABFDD}" sibTransId="{353FCB4D-F547-409E-81AC-F78467B21F7C}"/>
    <dgm:cxn modelId="{AE9461DB-9C9F-4B26-B60B-EE896DB6B795}" type="presParOf" srcId="{D0B6E6FB-2D49-4FD8-960F-567174A956E3}" destId="{A9877497-9BA3-45AF-B20E-E86EB719A903}" srcOrd="0" destOrd="0" presId="urn:microsoft.com/office/officeart/2005/8/layout/process4"/>
    <dgm:cxn modelId="{C8290AC7-8D0B-4ADC-A4BB-9894C5749C9F}" type="presParOf" srcId="{A9877497-9BA3-45AF-B20E-E86EB719A903}" destId="{1966AFA8-F654-4386-9416-87EC0CA07717}" srcOrd="0" destOrd="0" presId="urn:microsoft.com/office/officeart/2005/8/layout/process4"/>
    <dgm:cxn modelId="{D390CF05-5286-45AF-A840-AAA9D4136B5D}" type="presParOf" srcId="{D0B6E6FB-2D49-4FD8-960F-567174A956E3}" destId="{640031A6-4880-4744-BEC1-11CD0C07B690}" srcOrd="1" destOrd="0" presId="urn:microsoft.com/office/officeart/2005/8/layout/process4"/>
    <dgm:cxn modelId="{1AD663C7-454C-4120-A72A-F07A43CDD633}" type="presParOf" srcId="{D0B6E6FB-2D49-4FD8-960F-567174A956E3}" destId="{7752CACD-3499-4994-85EB-A90716F7944F}" srcOrd="2" destOrd="0" presId="urn:microsoft.com/office/officeart/2005/8/layout/process4"/>
    <dgm:cxn modelId="{30D157FF-9D6B-422C-BA7B-75DEF089840C}" type="presParOf" srcId="{7752CACD-3499-4994-85EB-A90716F7944F}" destId="{19D6124A-639E-4164-9B3A-398A6CE7E2CC}" srcOrd="0" destOrd="0" presId="urn:microsoft.com/office/officeart/2005/8/layout/process4"/>
    <dgm:cxn modelId="{7B32F70C-B859-49E7-8FAB-52793DC8E92E}" type="presParOf" srcId="{D0B6E6FB-2D49-4FD8-960F-567174A956E3}" destId="{6C37831F-3897-46AC-BF0F-41F044FC2EDE}" srcOrd="3" destOrd="0" presId="urn:microsoft.com/office/officeart/2005/8/layout/process4"/>
    <dgm:cxn modelId="{2F2F4886-FD11-4824-AE60-34A79BA27333}" type="presParOf" srcId="{D0B6E6FB-2D49-4FD8-960F-567174A956E3}" destId="{18C202D6-D6D6-4CCC-8045-B5BA620B7408}" srcOrd="4" destOrd="0" presId="urn:microsoft.com/office/officeart/2005/8/layout/process4"/>
    <dgm:cxn modelId="{12C67BE0-2A36-43B0-B45F-DBD5D773984D}" type="presParOf" srcId="{18C202D6-D6D6-4CCC-8045-B5BA620B7408}" destId="{EE66B60A-03AA-4D66-8CF7-AC41103E1316}" srcOrd="0" destOrd="0" presId="urn:microsoft.com/office/officeart/2005/8/layout/process4"/>
    <dgm:cxn modelId="{D5008478-FBAE-447A-8B37-BD07F79CDF97}" type="presParOf" srcId="{D0B6E6FB-2D49-4FD8-960F-567174A956E3}" destId="{6D908923-DB16-46A9-96E2-55A1F050F6B8}" srcOrd="5" destOrd="0" presId="urn:microsoft.com/office/officeart/2005/8/layout/process4"/>
    <dgm:cxn modelId="{CFE55EA7-725C-4352-A96B-EAD4BD46E630}" type="presParOf" srcId="{D0B6E6FB-2D49-4FD8-960F-567174A956E3}" destId="{9556F661-E27C-4B41-9F3B-5B2A34CAA739}" srcOrd="6" destOrd="0" presId="urn:microsoft.com/office/officeart/2005/8/layout/process4"/>
    <dgm:cxn modelId="{B6C34827-8B74-4558-AED9-2F39D369F4AB}" type="presParOf" srcId="{9556F661-E27C-4B41-9F3B-5B2A34CAA739}" destId="{AD813A4A-9A80-4508-8BFB-E6BC3689877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D6F4A-EC2D-44FB-8FCF-DB56615825D4}">
      <dsp:nvSpPr>
        <dsp:cNvPr id="0" name=""/>
        <dsp:cNvSpPr/>
      </dsp:nvSpPr>
      <dsp:spPr>
        <a:xfrm>
          <a:off x="-6285451" y="-961819"/>
          <a:ext cx="7484219" cy="7484219"/>
        </a:xfrm>
        <a:prstGeom prst="blockArc">
          <a:avLst>
            <a:gd name="adj1" fmla="val 18900000"/>
            <a:gd name="adj2" fmla="val 2700000"/>
            <a:gd name="adj3" fmla="val 289"/>
          </a:avLst>
        </a:prstGeom>
        <a:noFill/>
        <a:ln w="25400" cap="flat" cmpd="sng" algn="ctr">
          <a:solidFill>
            <a:schemeClr val="accent1">
              <a:shade val="60000"/>
              <a:hueOff val="0"/>
              <a:satOff val="0"/>
              <a:lumOff val="0"/>
              <a:alphaOff val="0"/>
            </a:schemeClr>
          </a:solidFill>
          <a:miter lim="800000"/>
        </a:ln>
        <a:effectLst/>
      </dsp:spPr>
      <dsp:style>
        <a:lnRef idx="2">
          <a:scrgbClr r="0" g="0" b="0"/>
        </a:lnRef>
        <a:fillRef idx="0">
          <a:scrgbClr r="0" g="0" b="0"/>
        </a:fillRef>
        <a:effectRef idx="0">
          <a:scrgbClr r="0" g="0" b="0"/>
        </a:effectRef>
        <a:fontRef idx="minor"/>
      </dsp:style>
    </dsp:sp>
    <dsp:sp modelId="{3BCAF812-DC7A-43BE-B26D-4E1BA6AF5C9F}">
      <dsp:nvSpPr>
        <dsp:cNvPr id="0" name=""/>
        <dsp:cNvSpPr/>
      </dsp:nvSpPr>
      <dsp:spPr>
        <a:xfrm>
          <a:off x="771808" y="556058"/>
          <a:ext cx="9232575" cy="11121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2742" tIns="55880" rIns="55880" bIns="55880" numCol="1" spcCol="1270" anchor="ctr" anchorCtr="0">
          <a:noAutofit/>
        </a:bodyPr>
        <a:lstStyle/>
        <a:p>
          <a:pPr lvl="0" algn="l" defTabSz="977900">
            <a:lnSpc>
              <a:spcPct val="90000"/>
            </a:lnSpc>
            <a:spcBef>
              <a:spcPct val="0"/>
            </a:spcBef>
            <a:spcAft>
              <a:spcPct val="35000"/>
            </a:spcAft>
          </a:pPr>
          <a:r>
            <a:rPr lang="ru-RU" sz="2200" kern="1200" dirty="0" smtClean="0"/>
            <a:t>1. Разная терминология при определении объектов обложения НДС, разный перечень составляющих объектов обложения НДС, а также объектов, не являющихся объектами обложения НДС</a:t>
          </a:r>
          <a:endParaRPr lang="ru-RU" sz="2200" kern="1200" dirty="0"/>
        </a:p>
      </dsp:txBody>
      <dsp:txXfrm>
        <a:off x="771808" y="556058"/>
        <a:ext cx="9232575" cy="1112116"/>
      </dsp:txXfrm>
    </dsp:sp>
    <dsp:sp modelId="{BA5A41AC-7EA6-4371-8C3C-4F357CA5309D}">
      <dsp:nvSpPr>
        <dsp:cNvPr id="0" name=""/>
        <dsp:cNvSpPr/>
      </dsp:nvSpPr>
      <dsp:spPr>
        <a:xfrm>
          <a:off x="76736" y="417043"/>
          <a:ext cx="1390144" cy="139014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F1BEB5DE-26FB-4373-97C8-2E240369619E}">
      <dsp:nvSpPr>
        <dsp:cNvPr id="0" name=""/>
        <dsp:cNvSpPr/>
      </dsp:nvSpPr>
      <dsp:spPr>
        <a:xfrm>
          <a:off x="1176062" y="2224232"/>
          <a:ext cx="8828321" cy="11121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2742" tIns="55880" rIns="55880" bIns="55880" numCol="1" spcCol="1270" anchor="ctr" anchorCtr="0">
          <a:noAutofit/>
        </a:bodyPr>
        <a:lstStyle/>
        <a:p>
          <a:pPr lvl="0" algn="l" defTabSz="977900">
            <a:lnSpc>
              <a:spcPct val="90000"/>
            </a:lnSpc>
            <a:spcBef>
              <a:spcPct val="0"/>
            </a:spcBef>
            <a:spcAft>
              <a:spcPct val="35000"/>
            </a:spcAft>
          </a:pPr>
          <a:r>
            <a:rPr lang="ru-RU" sz="2200" kern="1200" dirty="0" smtClean="0"/>
            <a:t>2. Различные условия применения налоговых вычетов (зачета) сумм НДС, а также различные методы исчисления сумм НДС, подлежащих вычетам (зачету);</a:t>
          </a:r>
          <a:endParaRPr lang="ru-RU" sz="2200" kern="1200" dirty="0"/>
        </a:p>
      </dsp:txBody>
      <dsp:txXfrm>
        <a:off x="1176062" y="2224232"/>
        <a:ext cx="8828321" cy="1112116"/>
      </dsp:txXfrm>
    </dsp:sp>
    <dsp:sp modelId="{B2A2108D-F95C-4176-BA63-156D8EAD55AA}">
      <dsp:nvSpPr>
        <dsp:cNvPr id="0" name=""/>
        <dsp:cNvSpPr/>
      </dsp:nvSpPr>
      <dsp:spPr>
        <a:xfrm>
          <a:off x="480990" y="2085217"/>
          <a:ext cx="1390144" cy="139014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 modelId="{F8AC926A-241B-49B8-8BB0-F0D787657176}">
      <dsp:nvSpPr>
        <dsp:cNvPr id="0" name=""/>
        <dsp:cNvSpPr/>
      </dsp:nvSpPr>
      <dsp:spPr>
        <a:xfrm>
          <a:off x="771808" y="3892405"/>
          <a:ext cx="9232575" cy="11121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2742" tIns="55880" rIns="55880" bIns="55880" numCol="1" spcCol="1270" anchor="ctr" anchorCtr="0">
          <a:noAutofit/>
        </a:bodyPr>
        <a:lstStyle/>
        <a:p>
          <a:pPr lvl="0" algn="l" defTabSz="977900">
            <a:lnSpc>
              <a:spcPct val="90000"/>
            </a:lnSpc>
            <a:spcBef>
              <a:spcPct val="0"/>
            </a:spcBef>
            <a:spcAft>
              <a:spcPct val="35000"/>
            </a:spcAft>
          </a:pPr>
          <a:r>
            <a:rPr lang="ru-RU" sz="2200" kern="1200" dirty="0" smtClean="0"/>
            <a:t>3. Значительная дифференциация применяемых в государствах - членах Евразийского экономического союза ставок по НДС (12%, 18%, 20%)</a:t>
          </a:r>
          <a:endParaRPr lang="ru-RU" sz="2200" kern="1200" dirty="0"/>
        </a:p>
      </dsp:txBody>
      <dsp:txXfrm>
        <a:off x="771808" y="3892405"/>
        <a:ext cx="9232575" cy="1112116"/>
      </dsp:txXfrm>
    </dsp:sp>
    <dsp:sp modelId="{06F8E1BE-B3D3-4C3F-B87D-E02A93E56127}">
      <dsp:nvSpPr>
        <dsp:cNvPr id="0" name=""/>
        <dsp:cNvSpPr/>
      </dsp:nvSpPr>
      <dsp:spPr>
        <a:xfrm>
          <a:off x="76736" y="3753391"/>
          <a:ext cx="1390144" cy="139014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E9842-E5FF-45F8-A433-33B3B16A7C11}">
      <dsp:nvSpPr>
        <dsp:cNvPr id="0" name=""/>
        <dsp:cNvSpPr/>
      </dsp:nvSpPr>
      <dsp:spPr>
        <a:xfrm>
          <a:off x="0" y="4874707"/>
          <a:ext cx="10440988" cy="612372"/>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6. Ввиду значительной дифференциации применяемых в государствах - членах Евразийского экономического союза ставок по налогу на добавленную стоимость (12%, 18%, 20%) оправдано принять меры с целью постепенного выравнивания ставок налога на добавленную стоимость и установлению единой минимальной ставки в 9%-ом размере.</a:t>
          </a:r>
          <a:endParaRPr lang="ru-RU" sz="1200" kern="1200" dirty="0">
            <a:latin typeface="Times New Roman" panose="02020603050405020304" pitchFamily="18" charset="0"/>
            <a:cs typeface="Times New Roman" panose="02020603050405020304" pitchFamily="18" charset="0"/>
          </a:endParaRPr>
        </a:p>
      </dsp:txBody>
      <dsp:txXfrm>
        <a:off x="0" y="4874707"/>
        <a:ext cx="10440988" cy="612372"/>
      </dsp:txXfrm>
    </dsp:sp>
    <dsp:sp modelId="{B8A64B6B-AA8E-4ACF-99AE-43C007D7AF63}">
      <dsp:nvSpPr>
        <dsp:cNvPr id="0" name=""/>
        <dsp:cNvSpPr/>
      </dsp:nvSpPr>
      <dsp:spPr>
        <a:xfrm rot="10800000">
          <a:off x="0" y="3942064"/>
          <a:ext cx="10440988" cy="941828"/>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5. Определить унифицированные условия применения налоговых вычетов (зачета) сумм налога на добавленную стоимость, а также использовать унифицированные методы исчисления сумм налога на добавленную стоимость, подлежащих вычетам (зачету);</a:t>
          </a:r>
          <a:endParaRPr lang="ru-RU" sz="1200" kern="1200" dirty="0">
            <a:latin typeface="Times New Roman" panose="02020603050405020304" pitchFamily="18" charset="0"/>
            <a:cs typeface="Times New Roman" panose="02020603050405020304" pitchFamily="18" charset="0"/>
          </a:endParaRPr>
        </a:p>
      </dsp:txBody>
      <dsp:txXfrm rot="10800000">
        <a:off x="0" y="3942064"/>
        <a:ext cx="10440988" cy="611972"/>
      </dsp:txXfrm>
    </dsp:sp>
    <dsp:sp modelId="{3BD43A31-4121-4C71-B9C7-50E76766596A}">
      <dsp:nvSpPr>
        <dsp:cNvPr id="0" name=""/>
        <dsp:cNvSpPr/>
      </dsp:nvSpPr>
      <dsp:spPr>
        <a:xfrm rot="10800000">
          <a:off x="0" y="2799421"/>
          <a:ext cx="10440988" cy="1151828"/>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4. Установить идентичный способ определения налоговой базы при импорте товаров на таможенную территорию. За основу могут быть взяты нормы Налогового кодекса Республики Казахстан, согласно которым налоговая база определяется как сумма таможенной стоимости импортируемых товаров, определяемой в соответствии с таможенным законодательством соответствующего государства, а также подлежащих уплате в бюджет при импорте сумм налогов, сборов (пошлин) на импорт, за исключением налога на добавленную стоимость;</a:t>
          </a:r>
          <a:endParaRPr lang="ru-RU" sz="1200" kern="1200" dirty="0">
            <a:latin typeface="Times New Roman" panose="02020603050405020304" pitchFamily="18" charset="0"/>
            <a:cs typeface="Times New Roman" panose="02020603050405020304" pitchFamily="18" charset="0"/>
          </a:endParaRPr>
        </a:p>
      </dsp:txBody>
      <dsp:txXfrm rot="10800000">
        <a:off x="0" y="2799421"/>
        <a:ext cx="10440988" cy="748423"/>
      </dsp:txXfrm>
    </dsp:sp>
    <dsp:sp modelId="{621B957C-F966-4C2C-97D2-6AB1EDB74E2A}">
      <dsp:nvSpPr>
        <dsp:cNvPr id="0" name=""/>
        <dsp:cNvSpPr/>
      </dsp:nvSpPr>
      <dsp:spPr>
        <a:xfrm rot="10800000">
          <a:off x="0" y="1866778"/>
          <a:ext cx="10440988" cy="941828"/>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3. Предусмотреть возможность установления налоговым законодательством особенностей определения налоговой базы при реализации товаров (работ, услуг) по регулируемым ценам (тарифам);</a:t>
          </a:r>
          <a:endParaRPr lang="ru-RU" sz="1200" kern="1200" dirty="0">
            <a:latin typeface="Times New Roman" panose="02020603050405020304" pitchFamily="18" charset="0"/>
            <a:cs typeface="Times New Roman" panose="02020603050405020304" pitchFamily="18" charset="0"/>
          </a:endParaRPr>
        </a:p>
      </dsp:txBody>
      <dsp:txXfrm rot="10800000">
        <a:off x="0" y="1866778"/>
        <a:ext cx="10440988" cy="611972"/>
      </dsp:txXfrm>
    </dsp:sp>
    <dsp:sp modelId="{FEA9271C-9C92-462F-A4DE-0479D116D5F3}">
      <dsp:nvSpPr>
        <dsp:cNvPr id="0" name=""/>
        <dsp:cNvSpPr/>
      </dsp:nvSpPr>
      <dsp:spPr>
        <a:xfrm rot="10800000">
          <a:off x="0" y="934135"/>
          <a:ext cx="10440988" cy="941828"/>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2. Закрепить идентичный перечень составляющих объектов обложения налогом на добавленную стоимость, а также объектов, не являющихся объектами обложения НДС;</a:t>
          </a:r>
          <a:endParaRPr lang="ru-RU" sz="1200" kern="1200" dirty="0">
            <a:latin typeface="Times New Roman" panose="02020603050405020304" pitchFamily="18" charset="0"/>
            <a:cs typeface="Times New Roman" panose="02020603050405020304" pitchFamily="18" charset="0"/>
          </a:endParaRPr>
        </a:p>
      </dsp:txBody>
      <dsp:txXfrm rot="10800000">
        <a:off x="0" y="934135"/>
        <a:ext cx="10440988" cy="611972"/>
      </dsp:txXfrm>
    </dsp:sp>
    <dsp:sp modelId="{2A77501A-6FF8-49C6-866D-281937897618}">
      <dsp:nvSpPr>
        <dsp:cNvPr id="0" name=""/>
        <dsp:cNvSpPr/>
      </dsp:nvSpPr>
      <dsp:spPr>
        <a:xfrm rot="10800000">
          <a:off x="0" y="1492"/>
          <a:ext cx="10440988" cy="941828"/>
        </a:xfrm>
        <a:prstGeom prst="upArrowCallou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1. Использовать единообразную терминологию при определении объектов обложения по налогу на добавленную стоимость (за основу может быть взят опыт Республики Казахстан, а именно - облагаемый оборот и облагаемый импорт);</a:t>
          </a:r>
          <a:endParaRPr lang="ru-RU" sz="1200" kern="1200" dirty="0">
            <a:latin typeface="Times New Roman" panose="02020603050405020304" pitchFamily="18" charset="0"/>
            <a:cs typeface="Times New Roman" panose="02020603050405020304" pitchFamily="18" charset="0"/>
          </a:endParaRPr>
        </a:p>
      </dsp:txBody>
      <dsp:txXfrm rot="10800000">
        <a:off x="0" y="1492"/>
        <a:ext cx="10440988" cy="611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6AFA8-F654-4386-9416-87EC0CA07717}">
      <dsp:nvSpPr>
        <dsp:cNvPr id="0" name=""/>
        <dsp:cNvSpPr/>
      </dsp:nvSpPr>
      <dsp:spPr>
        <a:xfrm>
          <a:off x="0" y="4278662"/>
          <a:ext cx="10009112" cy="93606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г) дополнительная проверка заявленной цены контракта и таможенной стоимости может потребовать от таможенных органов осуществления ряда процедур, направленных, например, на получение сведений и информации от декларанта. Однако декларант не обязан самостоятельно заниматься подобным поиском, это лишь его право.  </a:t>
          </a:r>
          <a:endParaRPr lang="ru-RU" sz="1400" kern="1200" dirty="0">
            <a:latin typeface="Times New Roman" panose="02020603050405020304" pitchFamily="18" charset="0"/>
            <a:cs typeface="Times New Roman" panose="02020603050405020304" pitchFamily="18" charset="0"/>
          </a:endParaRPr>
        </a:p>
      </dsp:txBody>
      <dsp:txXfrm>
        <a:off x="0" y="4278662"/>
        <a:ext cx="10009112" cy="936066"/>
      </dsp:txXfrm>
    </dsp:sp>
    <dsp:sp modelId="{19D6124A-639E-4164-9B3A-398A6CE7E2CC}">
      <dsp:nvSpPr>
        <dsp:cNvPr id="0" name=""/>
        <dsp:cNvSpPr/>
      </dsp:nvSpPr>
      <dsp:spPr>
        <a:xfrm rot="10800000">
          <a:off x="0" y="2853032"/>
          <a:ext cx="10009112" cy="1439670"/>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в) в ст. 68 ТК ТС представлен закрытый перечень оснований, согласно которым таможенный орган может вынести решение о правильности или ошибочности определения таможенной стоимости. Сложившаяся практика и теоретические исследования указывают на необходимость дополнения перечня еще одним основанием – «документальная неподтвержденность заявленных сведений о таможенной стоимости»;</a:t>
          </a:r>
          <a:endParaRPr lang="ru-RU" sz="1400" kern="1200" dirty="0">
            <a:latin typeface="Times New Roman" panose="02020603050405020304" pitchFamily="18" charset="0"/>
            <a:cs typeface="Times New Roman" panose="02020603050405020304" pitchFamily="18" charset="0"/>
          </a:endParaRPr>
        </a:p>
      </dsp:txBody>
      <dsp:txXfrm rot="10800000">
        <a:off x="0" y="2853032"/>
        <a:ext cx="10009112" cy="935454"/>
      </dsp:txXfrm>
    </dsp:sp>
    <dsp:sp modelId="{EE66B60A-03AA-4D66-8CF7-AC41103E1316}">
      <dsp:nvSpPr>
        <dsp:cNvPr id="0" name=""/>
        <dsp:cNvSpPr/>
      </dsp:nvSpPr>
      <dsp:spPr>
        <a:xfrm rot="10800000">
          <a:off x="0" y="1427403"/>
          <a:ext cx="10009112" cy="1439670"/>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б) следует проработать вопросы унификации методов исчисления и определения налоговой базы при импорте товаров. Было бы разумно, если законодатели стран-участниц ЕАЭС унифицировали перечни документов, необходимых для подтверждения экспорта товаров, услуг и работ;</a:t>
          </a:r>
          <a:endParaRPr lang="ru-RU" sz="1400" kern="1200" dirty="0">
            <a:latin typeface="Times New Roman" panose="02020603050405020304" pitchFamily="18" charset="0"/>
            <a:cs typeface="Times New Roman" panose="02020603050405020304" pitchFamily="18" charset="0"/>
          </a:endParaRPr>
        </a:p>
      </dsp:txBody>
      <dsp:txXfrm rot="10800000">
        <a:off x="0" y="1427403"/>
        <a:ext cx="10009112" cy="935454"/>
      </dsp:txXfrm>
    </dsp:sp>
    <dsp:sp modelId="{AD813A4A-9A80-4508-8BFB-E6BC3689877D}">
      <dsp:nvSpPr>
        <dsp:cNvPr id="0" name=""/>
        <dsp:cNvSpPr/>
      </dsp:nvSpPr>
      <dsp:spPr>
        <a:xfrm rot="10800000">
          <a:off x="0" y="1773"/>
          <a:ext cx="10009112" cy="1439670"/>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а) следует установить лимиты ставки НДС для стран-участниц, учитывая при этом уровень их социально-экономического развития. Для создания относительно единообразной налоговой системы в странах-участницах потребуется также закрепить идентичный перечень объектов, которые составляют основу обложения НДС, и которые налогом не облагаются;</a:t>
          </a:r>
          <a:endParaRPr lang="ru-RU" sz="1400" kern="1200" dirty="0">
            <a:latin typeface="Times New Roman" panose="02020603050405020304" pitchFamily="18" charset="0"/>
            <a:cs typeface="Times New Roman" panose="02020603050405020304" pitchFamily="18" charset="0"/>
          </a:endParaRPr>
        </a:p>
      </dsp:txBody>
      <dsp:txXfrm rot="10800000">
        <a:off x="0" y="1773"/>
        <a:ext cx="10009112" cy="93545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E9A6EA5-684C-46F1-8C68-31D2C5D16679}" type="datetimeFigureOut">
              <a:rPr lang="ru-RU"/>
              <a:pPr>
                <a:defRPr/>
              </a:pPr>
              <a:t>27.05.2016</a:t>
            </a:fld>
            <a:endParaRPr lang="ru-RU"/>
          </a:p>
        </p:txBody>
      </p:sp>
      <p:sp>
        <p:nvSpPr>
          <p:cNvPr id="4" name="Образ слайда 3"/>
          <p:cNvSpPr>
            <a:spLocks noGrp="1" noRot="1" noChangeAspect="1"/>
          </p:cNvSpPr>
          <p:nvPr>
            <p:ph type="sldImg" idx="2"/>
          </p:nvPr>
        </p:nvSpPr>
        <p:spPr>
          <a:xfrm>
            <a:off x="785813" y="685800"/>
            <a:ext cx="5286375"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249BD90-F1DB-424E-9D5E-2A49721BBC99}" type="slidenum">
              <a:rPr lang="ru-RU"/>
              <a:pPr>
                <a:defRPr/>
              </a:pPr>
              <a:t>‹#›</a:t>
            </a:fld>
            <a:endParaRPr lang="ru-RU"/>
          </a:p>
        </p:txBody>
      </p:sp>
    </p:spTree>
    <p:extLst>
      <p:ext uri="{BB962C8B-B14F-4D97-AF65-F5344CB8AC3E}">
        <p14:creationId xmlns:p14="http://schemas.microsoft.com/office/powerpoint/2010/main" val="2177439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048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B8751A-FB84-4272-AA94-74859E2195A2}" type="slidenum">
              <a:rPr lang="ru-RU" smtClean="0"/>
              <a:pPr fontAlgn="base">
                <a:spcBef>
                  <a:spcPct val="0"/>
                </a:spcBef>
                <a:spcAft>
                  <a:spcPct val="0"/>
                </a:spcAft>
                <a:defRPr/>
              </a:pPr>
              <a:t>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squares"/>
          <p:cNvGrpSpPr>
            <a:grpSpLocks/>
          </p:cNvGrpSpPr>
          <p:nvPr/>
        </p:nvGrpSpPr>
        <p:grpSpPr bwMode="auto">
          <a:xfrm>
            <a:off x="0" y="1120775"/>
            <a:ext cx="1390650" cy="788988"/>
            <a:chOff x="0" y="452558"/>
            <a:chExt cx="914400" cy="524182"/>
          </a:xfrm>
        </p:grpSpPr>
        <p:sp>
          <p:nvSpPr>
            <p:cNvPr id="5" name="Rounded Прямоугольник 7"/>
            <p:cNvSpPr/>
            <p:nvPr/>
          </p:nvSpPr>
          <p:spPr>
            <a:xfrm>
              <a:off x="590811" y="452558"/>
              <a:ext cx="323589" cy="52418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 name="Rounded Прямоугольник 8"/>
            <p:cNvSpPr/>
            <p:nvPr/>
          </p:nvSpPr>
          <p:spPr>
            <a:xfrm>
              <a:off x="215030" y="452558"/>
              <a:ext cx="322546" cy="5241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7" name="Round Same Side Corner Прямоугольник 9"/>
            <p:cNvSpPr/>
            <p:nvPr/>
          </p:nvSpPr>
          <p:spPr>
            <a:xfrm rot="5400000">
              <a:off x="-181715" y="634273"/>
              <a:ext cx="524182" cy="160751"/>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sp>
        <p:nvSpPr>
          <p:cNvPr id="2" name="Заголовок 1"/>
          <p:cNvSpPr>
            <a:spLocks noGrp="1"/>
          </p:cNvSpPr>
          <p:nvPr>
            <p:ph type="ctrTitle"/>
          </p:nvPr>
        </p:nvSpPr>
        <p:spPr>
          <a:xfrm>
            <a:off x="1566150" y="357698"/>
            <a:ext cx="7830742" cy="1654669"/>
          </a:xfrm>
        </p:spPr>
        <p:txBody>
          <a:bodyPr>
            <a:noAutofit/>
          </a:bodyPr>
          <a:lstStyle>
            <a:lvl1pPr>
              <a:lnSpc>
                <a:spcPct val="80000"/>
              </a:lnSpc>
              <a:defRPr sz="6000"/>
            </a:lvl1pPr>
          </a:lstStyle>
          <a:p>
            <a:r>
              <a:rPr lang="ru-RU" noProof="0" smtClean="0"/>
              <a:t>Образец заголовка</a:t>
            </a:r>
            <a:endParaRPr lang="ru-RU" noProof="0" dirty="0"/>
          </a:p>
        </p:txBody>
      </p:sp>
      <p:sp>
        <p:nvSpPr>
          <p:cNvPr id="3" name="Подзаголовок 2"/>
          <p:cNvSpPr>
            <a:spLocks noGrp="1"/>
          </p:cNvSpPr>
          <p:nvPr>
            <p:ph type="subTitle" idx="1"/>
          </p:nvPr>
        </p:nvSpPr>
        <p:spPr>
          <a:xfrm>
            <a:off x="1566150" y="2062508"/>
            <a:ext cx="7830742" cy="87485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ru-RU" noProof="0" smtClean="0"/>
              <a:t>Образец подзаголовка</a:t>
            </a:r>
            <a:endParaRPr lang="ru-RU" noProof="0" dirty="0"/>
          </a:p>
        </p:txBody>
      </p:sp>
      <p:sp>
        <p:nvSpPr>
          <p:cNvPr id="8" name="Дата 3"/>
          <p:cNvSpPr>
            <a:spLocks noGrp="1"/>
          </p:cNvSpPr>
          <p:nvPr>
            <p:ph type="dt" sz="half" idx="10"/>
          </p:nvPr>
        </p:nvSpPr>
        <p:spPr/>
        <p:txBody>
          <a:bodyPr/>
          <a:lstStyle>
            <a:lvl1pPr>
              <a:defRPr/>
            </a:lvl1pPr>
          </a:lstStyle>
          <a:p>
            <a:pPr>
              <a:defRPr/>
            </a:pPr>
            <a:fld id="{DB80E9AA-F0FE-4CD0-9FF7-B35A5C45C1DE}" type="datetime1">
              <a:rPr lang="ru-RU"/>
              <a:pPr>
                <a:defRPr/>
              </a:pPr>
              <a:t>27.05.2016</a:t>
            </a:fld>
            <a:endParaRPr lang="en-US"/>
          </a:p>
        </p:txBody>
      </p:sp>
      <p:sp>
        <p:nvSpPr>
          <p:cNvPr id="9" name="Нижний колонтитул 4"/>
          <p:cNvSpPr>
            <a:spLocks noGrp="1"/>
          </p:cNvSpPr>
          <p:nvPr>
            <p:ph type="ftr" sz="quarter" idx="11"/>
          </p:nvPr>
        </p:nvSpPr>
        <p:spPr/>
        <p:txBody>
          <a:bodyPr/>
          <a:lstStyle>
            <a:lvl1pPr>
              <a:defRPr/>
            </a:lvl1pPr>
          </a:lstStyle>
          <a:p>
            <a:pPr>
              <a:defRPr/>
            </a:pPr>
            <a:endParaRPr lang="en-US"/>
          </a:p>
        </p:txBody>
      </p:sp>
      <p:sp>
        <p:nvSpPr>
          <p:cNvPr id="10" name="Номер слайда 5"/>
          <p:cNvSpPr>
            <a:spLocks noGrp="1"/>
          </p:cNvSpPr>
          <p:nvPr>
            <p:ph type="sldNum" sz="quarter" idx="12"/>
          </p:nvPr>
        </p:nvSpPr>
        <p:spPr/>
        <p:txBody>
          <a:bodyPr/>
          <a:lstStyle>
            <a:lvl1pPr>
              <a:defRPr/>
            </a:lvl1pPr>
          </a:lstStyle>
          <a:p>
            <a:pPr>
              <a:defRPr/>
            </a:pPr>
            <a:fld id="{63C13047-2F3C-4782-A273-0206738CD942}" type="slidenum">
              <a:rPr lang="en-US"/>
              <a:pPr>
                <a:defRPr/>
              </a:pPr>
              <a:t>‹#›</a:t>
            </a:fld>
            <a:endParaRPr lang="en-US"/>
          </a:p>
        </p:txBody>
      </p:sp>
    </p:spTree>
    <p:extLst>
      <p:ext uri="{BB962C8B-B14F-4D97-AF65-F5344CB8AC3E}">
        <p14:creationId xmlns:p14="http://schemas.microsoft.com/office/powerpoint/2010/main" val="909769031"/>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1044099" y="1579457"/>
            <a:ext cx="8352790" cy="4512733"/>
          </a:xfrm>
        </p:spPr>
        <p:txBody>
          <a:bodyPr vert="eaVert"/>
          <a:lstStyle>
            <a:lvl5pPr>
              <a:defRPr/>
            </a:lvl5pPr>
            <a:lvl6pPr>
              <a:defRPr/>
            </a:lvl6pPr>
            <a:lvl7pPr>
              <a:defRPr/>
            </a:lvl7pPr>
            <a:lvl8pPr>
              <a:defRPr baseline="0"/>
            </a:lvl8pPr>
            <a:lvl9pPr>
              <a:defRPr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Нижний колонтитул 4"/>
          <p:cNvSpPr>
            <a:spLocks noGrp="1"/>
          </p:cNvSpPr>
          <p:nvPr>
            <p:ph type="ftr" sz="quarter" idx="10"/>
          </p:nvPr>
        </p:nvSpPr>
        <p:spPr/>
        <p:txBody>
          <a:bodyPr/>
          <a:lstStyle>
            <a:lvl1pPr>
              <a:defRPr/>
            </a:lvl1pPr>
          </a:lstStyle>
          <a:p>
            <a:pPr>
              <a:defRPr/>
            </a:pPr>
            <a:endParaRPr lang="ru-RU"/>
          </a:p>
        </p:txBody>
      </p:sp>
      <p:sp>
        <p:nvSpPr>
          <p:cNvPr id="5" name="Дата 3"/>
          <p:cNvSpPr>
            <a:spLocks noGrp="1"/>
          </p:cNvSpPr>
          <p:nvPr>
            <p:ph type="dt" sz="half" idx="11"/>
          </p:nvPr>
        </p:nvSpPr>
        <p:spPr/>
        <p:txBody>
          <a:bodyPr/>
          <a:lstStyle>
            <a:lvl1pPr>
              <a:defRPr/>
            </a:lvl1pPr>
          </a:lstStyle>
          <a:p>
            <a:pPr>
              <a:defRPr/>
            </a:pPr>
            <a:fld id="{503DCB30-2295-419A-8102-95B4545B9256}" type="datetime1">
              <a:rPr lang="ru-RU"/>
              <a:pPr>
                <a:defRPr/>
              </a:pPr>
              <a:t>27.05.2016</a:t>
            </a:fld>
            <a:endParaRPr lang="ru-RU"/>
          </a:p>
        </p:txBody>
      </p:sp>
      <p:sp>
        <p:nvSpPr>
          <p:cNvPr id="6" name="Номер слайда 5"/>
          <p:cNvSpPr>
            <a:spLocks noGrp="1"/>
          </p:cNvSpPr>
          <p:nvPr>
            <p:ph type="sldNum" sz="quarter" idx="12"/>
          </p:nvPr>
        </p:nvSpPr>
        <p:spPr/>
        <p:txBody>
          <a:bodyPr/>
          <a:lstStyle>
            <a:lvl1pPr>
              <a:defRPr/>
            </a:lvl1pPr>
          </a:lstStyle>
          <a:p>
            <a:pPr>
              <a:defRPr/>
            </a:pPr>
            <a:fld id="{4B51A327-867F-496C-8534-F68B9BC4E94D}" type="slidenum">
              <a:rPr lang="ru-RU"/>
              <a:pPr>
                <a:defRPr/>
              </a:pPr>
              <a:t>‹#›</a:t>
            </a:fld>
            <a:endParaRPr lang="ru-RU"/>
          </a:p>
        </p:txBody>
      </p:sp>
    </p:spTree>
    <p:extLst>
      <p:ext uri="{BB962C8B-B14F-4D97-AF65-F5344CB8AC3E}">
        <p14:creationId xmlns:p14="http://schemas.microsoft.com/office/powerpoint/2010/main" val="3977014228"/>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4" name="squares"/>
          <p:cNvGrpSpPr>
            <a:grpSpLocks/>
          </p:cNvGrpSpPr>
          <p:nvPr/>
        </p:nvGrpSpPr>
        <p:grpSpPr bwMode="auto">
          <a:xfrm rot="5400000">
            <a:off x="8139112" y="263525"/>
            <a:ext cx="1050926" cy="450850"/>
            <a:chOff x="0" y="452558"/>
            <a:chExt cx="914400" cy="524182"/>
          </a:xfrm>
        </p:grpSpPr>
        <p:sp>
          <p:nvSpPr>
            <p:cNvPr id="5" name="Rounded Прямоугольник 7"/>
            <p:cNvSpPr/>
            <p:nvPr/>
          </p:nvSpPr>
          <p:spPr>
            <a:xfrm>
              <a:off x="592564" y="452558"/>
              <a:ext cx="321836" cy="52418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 name="Rounded Прямоугольник 8"/>
            <p:cNvSpPr/>
            <p:nvPr/>
          </p:nvSpPr>
          <p:spPr>
            <a:xfrm>
              <a:off x="215479" y="452559"/>
              <a:ext cx="321835" cy="5241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7" name="Round Same Side Corner Прямоугольник 9"/>
            <p:cNvSpPr/>
            <p:nvPr/>
          </p:nvSpPr>
          <p:spPr>
            <a:xfrm rot="5400000">
              <a:off x="-181287" y="633845"/>
              <a:ext cx="524182" cy="161609"/>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grpSp>
        <p:nvGrpSpPr>
          <p:cNvPr id="8" name="bottom graphic"/>
          <p:cNvGrpSpPr>
            <a:grpSpLocks/>
          </p:cNvGrpSpPr>
          <p:nvPr/>
        </p:nvGrpSpPr>
        <p:grpSpPr bwMode="auto">
          <a:xfrm>
            <a:off x="0" y="5326063"/>
            <a:ext cx="10440988" cy="1443037"/>
            <a:chOff x="0" y="4046638"/>
            <a:chExt cx="9144000" cy="1096862"/>
          </a:xfrm>
        </p:grpSpPr>
        <p:sp>
          <p:nvSpPr>
            <p:cNvPr id="9" name="Полилиния 8"/>
            <p:cNvSpPr/>
            <p:nvPr/>
          </p:nvSpPr>
          <p:spPr bwMode="ltGray">
            <a:xfrm rot="5400000">
              <a:off x="4120102" y="119603"/>
              <a:ext cx="903795"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 name="Прямоугольник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sp>
        <p:nvSpPr>
          <p:cNvPr id="2" name="Вертикальный заголовок 1"/>
          <p:cNvSpPr>
            <a:spLocks noGrp="1"/>
          </p:cNvSpPr>
          <p:nvPr>
            <p:ph type="title" orient="vert"/>
          </p:nvPr>
        </p:nvSpPr>
        <p:spPr>
          <a:xfrm>
            <a:off x="8352790" y="1135602"/>
            <a:ext cx="1566149" cy="4956589"/>
          </a:xfrm>
        </p:spPr>
        <p:txBody>
          <a:bodyPr vert="eaVert"/>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1044100" y="1135602"/>
            <a:ext cx="7047667" cy="4956589"/>
          </a:xfrm>
        </p:spPr>
        <p:txBody>
          <a:bodyPr vert="eaVert"/>
          <a:lstStyle>
            <a:lvl5pPr>
              <a:defRPr/>
            </a:lvl5pPr>
            <a:lvl6pPr>
              <a:defRPr/>
            </a:lvl6pPr>
            <a:lvl7pPr>
              <a:defRPr/>
            </a:lvl7pPr>
            <a:lvl8pPr>
              <a:defRPr baseline="0"/>
            </a:lvl8pPr>
            <a:lvl9pPr>
              <a:defRPr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11" name="Дата 3"/>
          <p:cNvSpPr>
            <a:spLocks noGrp="1"/>
          </p:cNvSpPr>
          <p:nvPr>
            <p:ph type="dt" sz="half" idx="10"/>
          </p:nvPr>
        </p:nvSpPr>
        <p:spPr/>
        <p:txBody>
          <a:bodyPr/>
          <a:lstStyle>
            <a:lvl1pPr>
              <a:defRPr/>
            </a:lvl1pPr>
          </a:lstStyle>
          <a:p>
            <a:pPr>
              <a:defRPr/>
            </a:pPr>
            <a:fld id="{F0C53EC1-E3E9-493D-8C82-7FCB3CD887E9}" type="datetime1">
              <a:rPr lang="ru-RU"/>
              <a:pPr>
                <a:defRPr/>
              </a:pPr>
              <a:t>27.05.2016</a:t>
            </a:fld>
            <a:endParaRPr lang="ru-RU"/>
          </a:p>
        </p:txBody>
      </p:sp>
      <p:sp>
        <p:nvSpPr>
          <p:cNvPr id="12" name="Нижний колонтитул 4"/>
          <p:cNvSpPr>
            <a:spLocks noGrp="1"/>
          </p:cNvSpPr>
          <p:nvPr>
            <p:ph type="ftr" sz="quarter" idx="11"/>
          </p:nvPr>
        </p:nvSpPr>
        <p:spPr/>
        <p:txBody>
          <a:bodyPr/>
          <a:lstStyle>
            <a:lvl1pPr>
              <a:defRPr/>
            </a:lvl1pPr>
          </a:lstStyle>
          <a:p>
            <a:pPr>
              <a:defRPr/>
            </a:pPr>
            <a:endParaRPr lang="ru-RU"/>
          </a:p>
        </p:txBody>
      </p:sp>
      <p:sp>
        <p:nvSpPr>
          <p:cNvPr id="13" name="Номер слайда 5"/>
          <p:cNvSpPr>
            <a:spLocks noGrp="1"/>
          </p:cNvSpPr>
          <p:nvPr>
            <p:ph type="sldNum" sz="quarter" idx="12"/>
          </p:nvPr>
        </p:nvSpPr>
        <p:spPr/>
        <p:txBody>
          <a:bodyPr/>
          <a:lstStyle>
            <a:lvl1pPr>
              <a:defRPr/>
            </a:lvl1pPr>
          </a:lstStyle>
          <a:p>
            <a:pPr>
              <a:defRPr/>
            </a:pPr>
            <a:fld id="{5D1B2224-DB6C-4215-896D-097A8DB426B1}" type="slidenum">
              <a:rPr lang="ru-RU"/>
              <a:pPr>
                <a:defRPr/>
              </a:pPr>
              <a:t>‹#›</a:t>
            </a:fld>
            <a:endParaRPr lang="ru-RU"/>
          </a:p>
        </p:txBody>
      </p:sp>
    </p:spTree>
    <p:extLst>
      <p:ext uri="{BB962C8B-B14F-4D97-AF65-F5344CB8AC3E}">
        <p14:creationId xmlns:p14="http://schemas.microsoft.com/office/powerpoint/2010/main" val="1766616161"/>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idx="1"/>
          </p:nvPr>
        </p:nvSpPr>
        <p:spPr/>
        <p:txBody>
          <a:bodyPr/>
          <a:lstStyle>
            <a:lvl5pPr>
              <a:defRPr/>
            </a:lvl5pPr>
            <a:lvl6pPr>
              <a:defRPr/>
            </a:lvl6pPr>
            <a:lvl7pPr>
              <a:defRPr/>
            </a:lvl7pPr>
            <a:lvl8pPr>
              <a:defRPr/>
            </a:lvl8pPr>
            <a:lvl9pPr>
              <a:defRPr/>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Нижний колонтитул 4"/>
          <p:cNvSpPr>
            <a:spLocks noGrp="1"/>
          </p:cNvSpPr>
          <p:nvPr>
            <p:ph type="ftr" sz="quarter" idx="10"/>
          </p:nvPr>
        </p:nvSpPr>
        <p:spPr/>
        <p:txBody>
          <a:bodyPr/>
          <a:lstStyle>
            <a:lvl1pPr>
              <a:defRPr/>
            </a:lvl1pPr>
          </a:lstStyle>
          <a:p>
            <a:pPr>
              <a:defRPr/>
            </a:pPr>
            <a:endParaRPr lang="ru-RU"/>
          </a:p>
        </p:txBody>
      </p:sp>
      <p:sp>
        <p:nvSpPr>
          <p:cNvPr id="5" name="Дата 3"/>
          <p:cNvSpPr>
            <a:spLocks noGrp="1"/>
          </p:cNvSpPr>
          <p:nvPr>
            <p:ph type="dt" sz="half" idx="11"/>
          </p:nvPr>
        </p:nvSpPr>
        <p:spPr/>
        <p:txBody>
          <a:bodyPr/>
          <a:lstStyle>
            <a:lvl1pPr>
              <a:defRPr/>
            </a:lvl1pPr>
          </a:lstStyle>
          <a:p>
            <a:pPr>
              <a:defRPr/>
            </a:pPr>
            <a:fld id="{CA4ED772-553C-4D97-932E-B466596F0369}" type="datetime1">
              <a:rPr lang="ru-RU"/>
              <a:pPr>
                <a:defRPr/>
              </a:pPr>
              <a:t>27.05.2016</a:t>
            </a:fld>
            <a:endParaRPr lang="ru-RU"/>
          </a:p>
        </p:txBody>
      </p:sp>
      <p:sp>
        <p:nvSpPr>
          <p:cNvPr id="6" name="Номер слайда 5"/>
          <p:cNvSpPr>
            <a:spLocks noGrp="1"/>
          </p:cNvSpPr>
          <p:nvPr>
            <p:ph type="sldNum" sz="quarter" idx="12"/>
          </p:nvPr>
        </p:nvSpPr>
        <p:spPr/>
        <p:txBody>
          <a:bodyPr/>
          <a:lstStyle>
            <a:lvl1pPr>
              <a:defRPr/>
            </a:lvl1pPr>
          </a:lstStyle>
          <a:p>
            <a:pPr>
              <a:defRPr/>
            </a:pPr>
            <a:fld id="{0CCB4E7F-5120-4453-8AAC-F517F4F9638B}" type="slidenum">
              <a:rPr lang="ru-RU"/>
              <a:pPr>
                <a:defRPr/>
              </a:pPr>
              <a:t>‹#›</a:t>
            </a:fld>
            <a:endParaRPr lang="ru-RU"/>
          </a:p>
        </p:txBody>
      </p:sp>
    </p:spTree>
    <p:extLst>
      <p:ext uri="{BB962C8B-B14F-4D97-AF65-F5344CB8AC3E}">
        <p14:creationId xmlns:p14="http://schemas.microsoft.com/office/powerpoint/2010/main" val="3962931011"/>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4" name="squares"/>
          <p:cNvGrpSpPr>
            <a:grpSpLocks/>
          </p:cNvGrpSpPr>
          <p:nvPr/>
        </p:nvGrpSpPr>
        <p:grpSpPr bwMode="auto">
          <a:xfrm>
            <a:off x="0" y="3082925"/>
            <a:ext cx="1390650" cy="795338"/>
            <a:chOff x="0" y="2343311"/>
            <a:chExt cx="1217066" cy="603796"/>
          </a:xfrm>
        </p:grpSpPr>
        <p:sp>
          <p:nvSpPr>
            <p:cNvPr id="5" name="Скругленный прямоугольник 4"/>
            <p:cNvSpPr/>
            <p:nvPr/>
          </p:nvSpPr>
          <p:spPr>
            <a:xfrm>
              <a:off x="786369" y="2346927"/>
              <a:ext cx="430697" cy="600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 name="Скругленный прямоугольник 5"/>
            <p:cNvSpPr/>
            <p:nvPr/>
          </p:nvSpPr>
          <p:spPr>
            <a:xfrm>
              <a:off x="286205" y="2346927"/>
              <a:ext cx="429308" cy="600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7" name="Прямоугольник с двумя скругленными соседними углами 6"/>
            <p:cNvSpPr/>
            <p:nvPr/>
          </p:nvSpPr>
          <p:spPr>
            <a:xfrm rot="5400000">
              <a:off x="-193110" y="2536421"/>
              <a:ext cx="600180" cy="213959"/>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grpSp>
        <p:nvGrpSpPr>
          <p:cNvPr id="8" name="bottom graphic"/>
          <p:cNvGrpSpPr>
            <a:grpSpLocks/>
          </p:cNvGrpSpPr>
          <p:nvPr/>
        </p:nvGrpSpPr>
        <p:grpSpPr bwMode="auto">
          <a:xfrm>
            <a:off x="0" y="5338763"/>
            <a:ext cx="10440988" cy="1444625"/>
            <a:chOff x="0" y="4056912"/>
            <a:chExt cx="9144000" cy="1096862"/>
          </a:xfrm>
        </p:grpSpPr>
        <p:sp>
          <p:nvSpPr>
            <p:cNvPr id="9" name="Полилиния 8"/>
            <p:cNvSpPr/>
            <p:nvPr/>
          </p:nvSpPr>
          <p:spPr bwMode="ltGray">
            <a:xfrm rot="5400000">
              <a:off x="4119996" y="118922"/>
              <a:ext cx="904007"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 name="Прямоугольник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sp>
        <p:nvSpPr>
          <p:cNvPr id="2" name="Заголовок 1"/>
          <p:cNvSpPr>
            <a:spLocks noGrp="1"/>
          </p:cNvSpPr>
          <p:nvPr>
            <p:ph type="title"/>
          </p:nvPr>
        </p:nvSpPr>
        <p:spPr>
          <a:xfrm>
            <a:off x="1566150" y="1907469"/>
            <a:ext cx="7830742" cy="2078075"/>
          </a:xfrm>
        </p:spPr>
        <p:txBody>
          <a:bodyPr>
            <a:normAutofit/>
          </a:bodyPr>
          <a:lstStyle>
            <a:lvl1pPr algn="l">
              <a:defRPr sz="6000" b="0" cap="none" baseline="0"/>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1566150" y="4031321"/>
            <a:ext cx="7830742" cy="921199"/>
          </a:xfrm>
        </p:spPr>
        <p:txBody>
          <a:bodyPr>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ru-RU" noProof="0" smtClean="0"/>
              <a:t>Образец текста</a:t>
            </a:r>
          </a:p>
        </p:txBody>
      </p:sp>
      <p:sp>
        <p:nvSpPr>
          <p:cNvPr id="11" name="Дата 3"/>
          <p:cNvSpPr>
            <a:spLocks noGrp="1"/>
          </p:cNvSpPr>
          <p:nvPr>
            <p:ph type="dt" sz="half" idx="10"/>
          </p:nvPr>
        </p:nvSpPr>
        <p:spPr/>
        <p:txBody>
          <a:bodyPr/>
          <a:lstStyle>
            <a:lvl1pPr>
              <a:defRPr/>
            </a:lvl1pPr>
          </a:lstStyle>
          <a:p>
            <a:pPr>
              <a:defRPr/>
            </a:pPr>
            <a:fld id="{8B902771-5E53-4906-9BBA-1FB86E0A9671}" type="datetime1">
              <a:rPr lang="ru-RU"/>
              <a:pPr>
                <a:defRPr/>
              </a:pPr>
              <a:t>27.05.2016</a:t>
            </a:fld>
            <a:endParaRPr lang="en-US"/>
          </a:p>
        </p:txBody>
      </p:sp>
      <p:sp>
        <p:nvSpPr>
          <p:cNvPr id="12" name="Нижний колонтитул 4"/>
          <p:cNvSpPr>
            <a:spLocks noGrp="1"/>
          </p:cNvSpPr>
          <p:nvPr>
            <p:ph type="ftr" sz="quarter" idx="11"/>
          </p:nvPr>
        </p:nvSpPr>
        <p:spPr/>
        <p:txBody>
          <a:bodyPr/>
          <a:lstStyle>
            <a:lvl1pPr>
              <a:defRPr/>
            </a:lvl1pPr>
          </a:lstStyle>
          <a:p>
            <a:pPr>
              <a:defRPr/>
            </a:pPr>
            <a:endParaRPr lang="en-US"/>
          </a:p>
        </p:txBody>
      </p:sp>
      <p:sp>
        <p:nvSpPr>
          <p:cNvPr id="13" name="Номер слайда 5"/>
          <p:cNvSpPr>
            <a:spLocks noGrp="1"/>
          </p:cNvSpPr>
          <p:nvPr>
            <p:ph type="sldNum" sz="quarter" idx="12"/>
          </p:nvPr>
        </p:nvSpPr>
        <p:spPr/>
        <p:txBody>
          <a:bodyPr/>
          <a:lstStyle>
            <a:lvl1pPr>
              <a:defRPr/>
            </a:lvl1pPr>
          </a:lstStyle>
          <a:p>
            <a:pPr>
              <a:defRPr/>
            </a:pPr>
            <a:fld id="{3178631C-9B6B-45F6-9032-1FE946F32881}" type="slidenum">
              <a:rPr lang="en-US"/>
              <a:pPr>
                <a:defRPr/>
              </a:pPr>
              <a:t>‹#›</a:t>
            </a:fld>
            <a:endParaRPr lang="en-US"/>
          </a:p>
        </p:txBody>
      </p:sp>
    </p:spTree>
    <p:extLst>
      <p:ext uri="{BB962C8B-B14F-4D97-AF65-F5344CB8AC3E}">
        <p14:creationId xmlns:p14="http://schemas.microsoft.com/office/powerpoint/2010/main" val="4080149090"/>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sz="half" idx="1"/>
          </p:nvPr>
        </p:nvSpPr>
        <p:spPr>
          <a:xfrm>
            <a:off x="1044100" y="1579457"/>
            <a:ext cx="4176395" cy="4512733"/>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Объект 3"/>
          <p:cNvSpPr>
            <a:spLocks noGrp="1"/>
          </p:cNvSpPr>
          <p:nvPr>
            <p:ph sz="half" idx="2"/>
          </p:nvPr>
        </p:nvSpPr>
        <p:spPr>
          <a:xfrm>
            <a:off x="5220495" y="1579457"/>
            <a:ext cx="4176395" cy="4512733"/>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Нижний колонтитул 4"/>
          <p:cNvSpPr>
            <a:spLocks noGrp="1"/>
          </p:cNvSpPr>
          <p:nvPr>
            <p:ph type="ftr" sz="quarter" idx="10"/>
          </p:nvPr>
        </p:nvSpPr>
        <p:spPr/>
        <p:txBody>
          <a:bodyPr/>
          <a:lstStyle>
            <a:lvl1pPr>
              <a:defRPr/>
            </a:lvl1pPr>
          </a:lstStyle>
          <a:p>
            <a:pPr>
              <a:defRPr/>
            </a:pPr>
            <a:endParaRPr lang="ru-RU"/>
          </a:p>
        </p:txBody>
      </p:sp>
      <p:sp>
        <p:nvSpPr>
          <p:cNvPr id="6" name="Дата 3"/>
          <p:cNvSpPr>
            <a:spLocks noGrp="1"/>
          </p:cNvSpPr>
          <p:nvPr>
            <p:ph type="dt" sz="half" idx="11"/>
          </p:nvPr>
        </p:nvSpPr>
        <p:spPr/>
        <p:txBody>
          <a:bodyPr/>
          <a:lstStyle>
            <a:lvl1pPr>
              <a:defRPr/>
            </a:lvl1pPr>
          </a:lstStyle>
          <a:p>
            <a:pPr>
              <a:defRPr/>
            </a:pPr>
            <a:fld id="{F3B334BB-0783-48F4-8DAB-9E33F3D51F24}" type="datetime1">
              <a:rPr lang="ru-RU"/>
              <a:pPr>
                <a:defRPr/>
              </a:pPr>
              <a:t>27.05.2016</a:t>
            </a:fld>
            <a:endParaRPr lang="ru-RU"/>
          </a:p>
        </p:txBody>
      </p:sp>
      <p:sp>
        <p:nvSpPr>
          <p:cNvPr id="7" name="Номер слайда 5"/>
          <p:cNvSpPr>
            <a:spLocks noGrp="1"/>
          </p:cNvSpPr>
          <p:nvPr>
            <p:ph type="sldNum" sz="quarter" idx="12"/>
          </p:nvPr>
        </p:nvSpPr>
        <p:spPr/>
        <p:txBody>
          <a:bodyPr/>
          <a:lstStyle>
            <a:lvl1pPr>
              <a:defRPr/>
            </a:lvl1pPr>
          </a:lstStyle>
          <a:p>
            <a:pPr>
              <a:defRPr/>
            </a:pPr>
            <a:fld id="{77BFA97B-9150-4C8B-AB2E-5BA9547F6C6D}" type="slidenum">
              <a:rPr lang="ru-RU"/>
              <a:pPr>
                <a:defRPr/>
              </a:pPr>
              <a:t>‹#›</a:t>
            </a:fld>
            <a:endParaRPr lang="ru-RU"/>
          </a:p>
        </p:txBody>
      </p:sp>
    </p:spTree>
    <p:extLst>
      <p:ext uri="{BB962C8B-B14F-4D97-AF65-F5344CB8AC3E}">
        <p14:creationId xmlns:p14="http://schemas.microsoft.com/office/powerpoint/2010/main" val="1812169165"/>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4099" y="150424"/>
            <a:ext cx="8352790" cy="1278608"/>
          </a:xfrm>
        </p:spPr>
        <p:txBody>
          <a:bodyPr/>
          <a:lstStyle>
            <a:lvl1pPr>
              <a:defRPr/>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1044100" y="1575877"/>
            <a:ext cx="4176395" cy="805846"/>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ru-RU" noProof="0" smtClean="0"/>
              <a:t>Образец текста</a:t>
            </a:r>
          </a:p>
        </p:txBody>
      </p:sp>
      <p:sp>
        <p:nvSpPr>
          <p:cNvPr id="4" name="Объект 3"/>
          <p:cNvSpPr>
            <a:spLocks noGrp="1"/>
          </p:cNvSpPr>
          <p:nvPr>
            <p:ph sz="half" idx="2"/>
          </p:nvPr>
        </p:nvSpPr>
        <p:spPr>
          <a:xfrm>
            <a:off x="1044100" y="2381721"/>
            <a:ext cx="4176395" cy="371046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Текст 4"/>
          <p:cNvSpPr>
            <a:spLocks noGrp="1"/>
          </p:cNvSpPr>
          <p:nvPr>
            <p:ph type="body" sz="quarter" idx="3"/>
          </p:nvPr>
        </p:nvSpPr>
        <p:spPr>
          <a:xfrm>
            <a:off x="5220495" y="1575877"/>
            <a:ext cx="4176395" cy="805846"/>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ru-RU" noProof="0" smtClean="0"/>
              <a:t>Образец текста</a:t>
            </a:r>
          </a:p>
        </p:txBody>
      </p:sp>
      <p:sp>
        <p:nvSpPr>
          <p:cNvPr id="6" name="Объект 5"/>
          <p:cNvSpPr>
            <a:spLocks noGrp="1"/>
          </p:cNvSpPr>
          <p:nvPr>
            <p:ph sz="quarter" idx="4"/>
          </p:nvPr>
        </p:nvSpPr>
        <p:spPr>
          <a:xfrm>
            <a:off x="5220495" y="2381721"/>
            <a:ext cx="4176395" cy="371046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7" name="Нижний колонтитул 4"/>
          <p:cNvSpPr>
            <a:spLocks noGrp="1"/>
          </p:cNvSpPr>
          <p:nvPr>
            <p:ph type="ftr" sz="quarter" idx="10"/>
          </p:nvPr>
        </p:nvSpPr>
        <p:spPr/>
        <p:txBody>
          <a:bodyPr/>
          <a:lstStyle>
            <a:lvl1pPr>
              <a:defRPr/>
            </a:lvl1pPr>
          </a:lstStyle>
          <a:p>
            <a:pPr>
              <a:defRPr/>
            </a:pPr>
            <a:endParaRPr lang="ru-RU"/>
          </a:p>
        </p:txBody>
      </p:sp>
      <p:sp>
        <p:nvSpPr>
          <p:cNvPr id="8" name="Дата 3"/>
          <p:cNvSpPr>
            <a:spLocks noGrp="1"/>
          </p:cNvSpPr>
          <p:nvPr>
            <p:ph type="dt" sz="half" idx="11"/>
          </p:nvPr>
        </p:nvSpPr>
        <p:spPr/>
        <p:txBody>
          <a:bodyPr/>
          <a:lstStyle>
            <a:lvl1pPr>
              <a:defRPr/>
            </a:lvl1pPr>
          </a:lstStyle>
          <a:p>
            <a:pPr>
              <a:defRPr/>
            </a:pPr>
            <a:fld id="{B7D8FE18-57EA-4A04-A366-B741B8F3EBB7}" type="datetime1">
              <a:rPr lang="ru-RU"/>
              <a:pPr>
                <a:defRPr/>
              </a:pPr>
              <a:t>27.05.2016</a:t>
            </a:fld>
            <a:endParaRPr lang="ru-RU"/>
          </a:p>
        </p:txBody>
      </p:sp>
      <p:sp>
        <p:nvSpPr>
          <p:cNvPr id="9" name="Номер слайда 5"/>
          <p:cNvSpPr>
            <a:spLocks noGrp="1"/>
          </p:cNvSpPr>
          <p:nvPr>
            <p:ph type="sldNum" sz="quarter" idx="12"/>
          </p:nvPr>
        </p:nvSpPr>
        <p:spPr/>
        <p:txBody>
          <a:bodyPr/>
          <a:lstStyle>
            <a:lvl1pPr>
              <a:defRPr/>
            </a:lvl1pPr>
          </a:lstStyle>
          <a:p>
            <a:pPr>
              <a:defRPr/>
            </a:pPr>
            <a:fld id="{758FD0E8-D91A-4B44-886A-DC2A6444C75B}" type="slidenum">
              <a:rPr lang="ru-RU"/>
              <a:pPr>
                <a:defRPr/>
              </a:pPr>
              <a:t>‹#›</a:t>
            </a:fld>
            <a:endParaRPr lang="ru-RU"/>
          </a:p>
        </p:txBody>
      </p:sp>
    </p:spTree>
    <p:extLst>
      <p:ext uri="{BB962C8B-B14F-4D97-AF65-F5344CB8AC3E}">
        <p14:creationId xmlns:p14="http://schemas.microsoft.com/office/powerpoint/2010/main" val="1615291820"/>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Нижний колонтитул 4"/>
          <p:cNvSpPr>
            <a:spLocks noGrp="1"/>
          </p:cNvSpPr>
          <p:nvPr>
            <p:ph type="ftr" sz="quarter" idx="10"/>
          </p:nvPr>
        </p:nvSpPr>
        <p:spPr/>
        <p:txBody>
          <a:bodyPr/>
          <a:lstStyle>
            <a:lvl1pPr>
              <a:defRPr/>
            </a:lvl1pPr>
          </a:lstStyle>
          <a:p>
            <a:pPr>
              <a:defRPr/>
            </a:pPr>
            <a:endParaRPr lang="ru-RU"/>
          </a:p>
        </p:txBody>
      </p:sp>
      <p:sp>
        <p:nvSpPr>
          <p:cNvPr id="4" name="Дата 3"/>
          <p:cNvSpPr>
            <a:spLocks noGrp="1"/>
          </p:cNvSpPr>
          <p:nvPr>
            <p:ph type="dt" sz="half" idx="11"/>
          </p:nvPr>
        </p:nvSpPr>
        <p:spPr/>
        <p:txBody>
          <a:bodyPr/>
          <a:lstStyle>
            <a:lvl1pPr>
              <a:defRPr/>
            </a:lvl1pPr>
          </a:lstStyle>
          <a:p>
            <a:pPr>
              <a:defRPr/>
            </a:pPr>
            <a:fld id="{BA6C79D9-C179-4EE7-B992-4AD684053238}" type="datetime1">
              <a:rPr lang="ru-RU"/>
              <a:pPr>
                <a:defRPr/>
              </a:pPr>
              <a:t>27.05.2016</a:t>
            </a:fld>
            <a:endParaRPr lang="ru-RU"/>
          </a:p>
        </p:txBody>
      </p:sp>
      <p:sp>
        <p:nvSpPr>
          <p:cNvPr id="5" name="Номер слайда 5"/>
          <p:cNvSpPr>
            <a:spLocks noGrp="1"/>
          </p:cNvSpPr>
          <p:nvPr>
            <p:ph type="sldNum" sz="quarter" idx="12"/>
          </p:nvPr>
        </p:nvSpPr>
        <p:spPr/>
        <p:txBody>
          <a:bodyPr/>
          <a:lstStyle>
            <a:lvl1pPr>
              <a:defRPr/>
            </a:lvl1pPr>
          </a:lstStyle>
          <a:p>
            <a:pPr>
              <a:defRPr/>
            </a:pPr>
            <a:fld id="{23E15B10-175D-48E3-9681-6D1A4412B2F9}" type="slidenum">
              <a:rPr lang="ru-RU"/>
              <a:pPr>
                <a:defRPr/>
              </a:pPr>
              <a:t>‹#›</a:t>
            </a:fld>
            <a:endParaRPr lang="ru-RU"/>
          </a:p>
        </p:txBody>
      </p:sp>
    </p:spTree>
    <p:extLst>
      <p:ext uri="{BB962C8B-B14F-4D97-AF65-F5344CB8AC3E}">
        <p14:creationId xmlns:p14="http://schemas.microsoft.com/office/powerpoint/2010/main" val="3867071727"/>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2" name="bottom graphic"/>
          <p:cNvGrpSpPr>
            <a:grpSpLocks/>
          </p:cNvGrpSpPr>
          <p:nvPr/>
        </p:nvGrpSpPr>
        <p:grpSpPr bwMode="auto">
          <a:xfrm>
            <a:off x="0" y="5338763"/>
            <a:ext cx="10440988" cy="1444625"/>
            <a:chOff x="0" y="4056912"/>
            <a:chExt cx="9144000" cy="1096862"/>
          </a:xfrm>
        </p:grpSpPr>
        <p:sp>
          <p:nvSpPr>
            <p:cNvPr id="3" name="Полилиния 2"/>
            <p:cNvSpPr/>
            <p:nvPr/>
          </p:nvSpPr>
          <p:spPr bwMode="ltGray">
            <a:xfrm rot="5400000">
              <a:off x="4119996" y="118922"/>
              <a:ext cx="904007"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 name="Прямоугольник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sp>
        <p:nvSpPr>
          <p:cNvPr id="5" name="Дата 1"/>
          <p:cNvSpPr>
            <a:spLocks noGrp="1"/>
          </p:cNvSpPr>
          <p:nvPr>
            <p:ph type="dt" sz="half" idx="10"/>
          </p:nvPr>
        </p:nvSpPr>
        <p:spPr/>
        <p:txBody>
          <a:bodyPr/>
          <a:lstStyle>
            <a:lvl1pPr>
              <a:defRPr/>
            </a:lvl1pPr>
          </a:lstStyle>
          <a:p>
            <a:pPr>
              <a:defRPr/>
            </a:pPr>
            <a:fld id="{A197FBF5-15D2-47B1-983D-3A1EB1B68E01}" type="datetime1">
              <a:rPr lang="ru-RU"/>
              <a:pPr>
                <a:defRPr/>
              </a:pPr>
              <a:t>27.05.2016</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3"/>
          <p:cNvSpPr>
            <a:spLocks noGrp="1"/>
          </p:cNvSpPr>
          <p:nvPr>
            <p:ph type="sldNum" sz="quarter" idx="12"/>
          </p:nvPr>
        </p:nvSpPr>
        <p:spPr/>
        <p:txBody>
          <a:bodyPr/>
          <a:lstStyle>
            <a:lvl1pPr>
              <a:defRPr/>
            </a:lvl1pPr>
          </a:lstStyle>
          <a:p>
            <a:pPr>
              <a:defRPr/>
            </a:pPr>
            <a:fld id="{641D5B16-61C6-451F-9514-0635BDB62615}" type="slidenum">
              <a:rPr lang="ru-RU"/>
              <a:pPr>
                <a:defRPr/>
              </a:pPr>
              <a:t>‹#›</a:t>
            </a:fld>
            <a:endParaRPr lang="ru-RU"/>
          </a:p>
        </p:txBody>
      </p:sp>
    </p:spTree>
    <p:extLst>
      <p:ext uri="{BB962C8B-B14F-4D97-AF65-F5344CB8AC3E}">
        <p14:creationId xmlns:p14="http://schemas.microsoft.com/office/powerpoint/2010/main" val="4049885868"/>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4099" y="150424"/>
            <a:ext cx="8352790" cy="1278608"/>
          </a:xfrm>
        </p:spPr>
        <p:txBody>
          <a:bodyPr>
            <a:normAutofit/>
          </a:bodyPr>
          <a:lstStyle>
            <a:lvl1pPr algn="l">
              <a:defRPr sz="3600" b="0"/>
            </a:lvl1pPr>
          </a:lstStyle>
          <a:p>
            <a:r>
              <a:rPr lang="ru-RU" noProof="0" smtClean="0"/>
              <a:t>Образец заголовка</a:t>
            </a:r>
            <a:endParaRPr lang="ru-RU" noProof="0" dirty="0"/>
          </a:p>
        </p:txBody>
      </p:sp>
      <p:sp>
        <p:nvSpPr>
          <p:cNvPr id="3" name="Объект 2"/>
          <p:cNvSpPr>
            <a:spLocks noGrp="1"/>
          </p:cNvSpPr>
          <p:nvPr>
            <p:ph idx="1"/>
          </p:nvPr>
        </p:nvSpPr>
        <p:spPr>
          <a:xfrm>
            <a:off x="4176397" y="1579457"/>
            <a:ext cx="5220494" cy="4512733"/>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Текст 3"/>
          <p:cNvSpPr>
            <a:spLocks noGrp="1"/>
          </p:cNvSpPr>
          <p:nvPr>
            <p:ph type="body" sz="half" idx="2"/>
          </p:nvPr>
        </p:nvSpPr>
        <p:spPr>
          <a:xfrm>
            <a:off x="1044099" y="1579459"/>
            <a:ext cx="2958280" cy="4512732"/>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ru-RU" noProof="0" smtClean="0"/>
              <a:t>Образец текста</a:t>
            </a:r>
          </a:p>
        </p:txBody>
      </p:sp>
      <p:sp>
        <p:nvSpPr>
          <p:cNvPr id="5" name="Нижний колонтитул 4"/>
          <p:cNvSpPr>
            <a:spLocks noGrp="1"/>
          </p:cNvSpPr>
          <p:nvPr>
            <p:ph type="ftr" sz="quarter" idx="10"/>
          </p:nvPr>
        </p:nvSpPr>
        <p:spPr/>
        <p:txBody>
          <a:bodyPr/>
          <a:lstStyle>
            <a:lvl1pPr>
              <a:defRPr/>
            </a:lvl1pPr>
          </a:lstStyle>
          <a:p>
            <a:pPr>
              <a:defRPr/>
            </a:pPr>
            <a:endParaRPr lang="ru-RU"/>
          </a:p>
        </p:txBody>
      </p:sp>
      <p:sp>
        <p:nvSpPr>
          <p:cNvPr id="6" name="Дата 3"/>
          <p:cNvSpPr>
            <a:spLocks noGrp="1"/>
          </p:cNvSpPr>
          <p:nvPr>
            <p:ph type="dt" sz="half" idx="11"/>
          </p:nvPr>
        </p:nvSpPr>
        <p:spPr/>
        <p:txBody>
          <a:bodyPr/>
          <a:lstStyle>
            <a:lvl1pPr>
              <a:defRPr/>
            </a:lvl1pPr>
          </a:lstStyle>
          <a:p>
            <a:pPr>
              <a:defRPr/>
            </a:pPr>
            <a:fld id="{47733257-2CFB-41D9-A0A9-E9FAF5B9F345}" type="datetime1">
              <a:rPr lang="ru-RU"/>
              <a:pPr>
                <a:defRPr/>
              </a:pPr>
              <a:t>27.05.2016</a:t>
            </a:fld>
            <a:endParaRPr lang="ru-RU"/>
          </a:p>
        </p:txBody>
      </p:sp>
      <p:sp>
        <p:nvSpPr>
          <p:cNvPr id="7" name="Номер слайда 5"/>
          <p:cNvSpPr>
            <a:spLocks noGrp="1"/>
          </p:cNvSpPr>
          <p:nvPr>
            <p:ph type="sldNum" sz="quarter" idx="12"/>
          </p:nvPr>
        </p:nvSpPr>
        <p:spPr/>
        <p:txBody>
          <a:bodyPr/>
          <a:lstStyle>
            <a:lvl1pPr>
              <a:defRPr/>
            </a:lvl1pPr>
          </a:lstStyle>
          <a:p>
            <a:pPr>
              <a:defRPr/>
            </a:pPr>
            <a:fld id="{F77016BC-DCC5-422F-B333-9BDE3798F427}" type="slidenum">
              <a:rPr lang="ru-RU"/>
              <a:pPr>
                <a:defRPr/>
              </a:pPr>
              <a:t>‹#›</a:t>
            </a:fld>
            <a:endParaRPr lang="ru-RU"/>
          </a:p>
        </p:txBody>
      </p:sp>
    </p:spTree>
    <p:extLst>
      <p:ext uri="{BB962C8B-B14F-4D97-AF65-F5344CB8AC3E}">
        <p14:creationId xmlns:p14="http://schemas.microsoft.com/office/powerpoint/2010/main" val="377653187"/>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4099" y="150424"/>
            <a:ext cx="8352790" cy="1278608"/>
          </a:xfrm>
        </p:spPr>
        <p:txBody>
          <a:bodyPr>
            <a:normAutofit/>
          </a:bodyPr>
          <a:lstStyle>
            <a:lvl1pPr algn="l">
              <a:defRPr sz="3600" b="0"/>
            </a:lvl1pPr>
          </a:lstStyle>
          <a:p>
            <a:r>
              <a:rPr lang="ru-RU" noProof="0" smtClean="0"/>
              <a:t>Образец заголовка</a:t>
            </a:r>
            <a:endParaRPr lang="ru-RU" noProof="0" dirty="0"/>
          </a:p>
        </p:txBody>
      </p:sp>
      <p:sp>
        <p:nvSpPr>
          <p:cNvPr id="3" name="Рисунок 2"/>
          <p:cNvSpPr>
            <a:spLocks noGrp="1"/>
          </p:cNvSpPr>
          <p:nvPr>
            <p:ph type="pic" idx="1"/>
          </p:nvPr>
        </p:nvSpPr>
        <p:spPr>
          <a:xfrm>
            <a:off x="1044103" y="1579457"/>
            <a:ext cx="5742540" cy="3610187"/>
          </a:xfrm>
          <a:prstGeom prst="roundRect">
            <a:avLst>
              <a:gd name="adj" fmla="val 3098"/>
            </a:avLst>
          </a:prstGeom>
        </p:spPr>
        <p:txBody>
          <a:bodyPr rtlCol="0">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lvl="0"/>
            <a:r>
              <a:rPr lang="ru-RU" noProof="0" smtClean="0"/>
              <a:t>Вставка рисунка</a:t>
            </a:r>
            <a:endParaRPr lang="ru-RU" noProof="0" dirty="0"/>
          </a:p>
        </p:txBody>
      </p:sp>
      <p:sp>
        <p:nvSpPr>
          <p:cNvPr id="4" name="Текст 3"/>
          <p:cNvSpPr>
            <a:spLocks noGrp="1"/>
          </p:cNvSpPr>
          <p:nvPr>
            <p:ph type="body" sz="half" idx="2"/>
          </p:nvPr>
        </p:nvSpPr>
        <p:spPr>
          <a:xfrm>
            <a:off x="6960659" y="1579456"/>
            <a:ext cx="2436230" cy="371047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ru-RU" noProof="0" smtClean="0"/>
              <a:t>Образец текста</a:t>
            </a:r>
          </a:p>
        </p:txBody>
      </p:sp>
      <p:sp>
        <p:nvSpPr>
          <p:cNvPr id="5" name="Нижний колонтитул 4"/>
          <p:cNvSpPr>
            <a:spLocks noGrp="1"/>
          </p:cNvSpPr>
          <p:nvPr>
            <p:ph type="ftr" sz="quarter" idx="10"/>
          </p:nvPr>
        </p:nvSpPr>
        <p:spPr/>
        <p:txBody>
          <a:bodyPr/>
          <a:lstStyle>
            <a:lvl1pPr>
              <a:defRPr/>
            </a:lvl1pPr>
          </a:lstStyle>
          <a:p>
            <a:pPr>
              <a:defRPr/>
            </a:pPr>
            <a:endParaRPr lang="ru-RU"/>
          </a:p>
        </p:txBody>
      </p:sp>
      <p:sp>
        <p:nvSpPr>
          <p:cNvPr id="6" name="Дата 3"/>
          <p:cNvSpPr>
            <a:spLocks noGrp="1"/>
          </p:cNvSpPr>
          <p:nvPr>
            <p:ph type="dt" sz="half" idx="11"/>
          </p:nvPr>
        </p:nvSpPr>
        <p:spPr/>
        <p:txBody>
          <a:bodyPr/>
          <a:lstStyle>
            <a:lvl1pPr>
              <a:defRPr/>
            </a:lvl1pPr>
          </a:lstStyle>
          <a:p>
            <a:pPr>
              <a:defRPr/>
            </a:pPr>
            <a:fld id="{4CB8101E-B316-4C2A-A0FD-BFE365661B7E}" type="datetime1">
              <a:rPr lang="ru-RU"/>
              <a:pPr>
                <a:defRPr/>
              </a:pPr>
              <a:t>27.05.2016</a:t>
            </a:fld>
            <a:endParaRPr lang="ru-RU"/>
          </a:p>
        </p:txBody>
      </p:sp>
      <p:sp>
        <p:nvSpPr>
          <p:cNvPr id="7" name="Номер слайда 5"/>
          <p:cNvSpPr>
            <a:spLocks noGrp="1"/>
          </p:cNvSpPr>
          <p:nvPr>
            <p:ph type="sldNum" sz="quarter" idx="12"/>
          </p:nvPr>
        </p:nvSpPr>
        <p:spPr/>
        <p:txBody>
          <a:bodyPr/>
          <a:lstStyle>
            <a:lvl1pPr>
              <a:defRPr/>
            </a:lvl1pPr>
          </a:lstStyle>
          <a:p>
            <a:pPr>
              <a:defRPr/>
            </a:pPr>
            <a:fld id="{16E398B9-7AEC-4848-8E8C-C51AA2AD045F}" type="slidenum">
              <a:rPr lang="ru-RU"/>
              <a:pPr>
                <a:defRPr/>
              </a:pPr>
              <a:t>‹#›</a:t>
            </a:fld>
            <a:endParaRPr lang="ru-RU"/>
          </a:p>
        </p:txBody>
      </p:sp>
    </p:spTree>
    <p:extLst>
      <p:ext uri="{BB962C8B-B14F-4D97-AF65-F5344CB8AC3E}">
        <p14:creationId xmlns:p14="http://schemas.microsoft.com/office/powerpoint/2010/main" val="1461560784"/>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bottom graphic"/>
          <p:cNvGrpSpPr>
            <a:grpSpLocks/>
          </p:cNvGrpSpPr>
          <p:nvPr/>
        </p:nvGrpSpPr>
        <p:grpSpPr bwMode="auto">
          <a:xfrm>
            <a:off x="0" y="5338763"/>
            <a:ext cx="10440988" cy="1444625"/>
            <a:chOff x="0" y="4056912"/>
            <a:chExt cx="9144000" cy="1096862"/>
          </a:xfrm>
        </p:grpSpPr>
        <p:sp>
          <p:nvSpPr>
            <p:cNvPr id="21" name="Полилиния 20"/>
            <p:cNvSpPr/>
            <p:nvPr/>
          </p:nvSpPr>
          <p:spPr bwMode="ltGray">
            <a:xfrm rot="5400000">
              <a:off x="4119996" y="118922"/>
              <a:ext cx="904007"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8" name="Прямоугольник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grpSp>
        <p:nvGrpSpPr>
          <p:cNvPr id="1027" name="squares"/>
          <p:cNvGrpSpPr>
            <a:grpSpLocks/>
          </p:cNvGrpSpPr>
          <p:nvPr/>
        </p:nvGrpSpPr>
        <p:grpSpPr bwMode="auto">
          <a:xfrm>
            <a:off x="0" y="788988"/>
            <a:ext cx="909638" cy="517525"/>
            <a:chOff x="0" y="452558"/>
            <a:chExt cx="914400" cy="524182"/>
          </a:xfrm>
        </p:grpSpPr>
        <p:sp>
          <p:nvSpPr>
            <p:cNvPr id="8" name="Rounded Прямоугольник 7"/>
            <p:cNvSpPr/>
            <p:nvPr/>
          </p:nvSpPr>
          <p:spPr>
            <a:xfrm>
              <a:off x="592046" y="452558"/>
              <a:ext cx="322354" cy="52418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9" name="Rounded Прямоугольник 8"/>
            <p:cNvSpPr/>
            <p:nvPr/>
          </p:nvSpPr>
          <p:spPr>
            <a:xfrm>
              <a:off x="215435" y="452558"/>
              <a:ext cx="322354" cy="5241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 name="Round Same Side Corner Прямоугольник 9"/>
            <p:cNvSpPr/>
            <p:nvPr/>
          </p:nvSpPr>
          <p:spPr>
            <a:xfrm rot="5400000">
              <a:off x="-180705" y="633263"/>
              <a:ext cx="524182" cy="162773"/>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sp>
        <p:nvSpPr>
          <p:cNvPr id="5" name="Нижний колонтитул 4"/>
          <p:cNvSpPr>
            <a:spLocks noGrp="1"/>
          </p:cNvSpPr>
          <p:nvPr>
            <p:ph type="ftr" sz="quarter" idx="3"/>
          </p:nvPr>
        </p:nvSpPr>
        <p:spPr>
          <a:xfrm>
            <a:off x="1044575" y="6364288"/>
            <a:ext cx="7099300" cy="179387"/>
          </a:xfrm>
          <a:prstGeom prst="rect">
            <a:avLst/>
          </a:prstGeom>
        </p:spPr>
        <p:txBody>
          <a:bodyPr vert="horz" lIns="121899" tIns="60949" rIns="121899" bIns="60949" rtlCol="0" anchor="ctr"/>
          <a:lstStyle>
            <a:lvl1pPr algn="l" fontAlgn="auto">
              <a:spcBef>
                <a:spcPts val="0"/>
              </a:spcBef>
              <a:spcAft>
                <a:spcPts val="0"/>
              </a:spcAft>
              <a:defRPr sz="1200">
                <a:solidFill>
                  <a:schemeClr val="tx1"/>
                </a:solidFill>
                <a:latin typeface="+mn-lt"/>
              </a:defRPr>
            </a:lvl1pPr>
          </a:lstStyle>
          <a:p>
            <a:pPr>
              <a:defRPr/>
            </a:pPr>
            <a:endParaRPr lang="ru-RU"/>
          </a:p>
        </p:txBody>
      </p:sp>
      <p:sp>
        <p:nvSpPr>
          <p:cNvPr id="1029" name="Заголовок 1"/>
          <p:cNvSpPr>
            <a:spLocks noGrp="1"/>
          </p:cNvSpPr>
          <p:nvPr>
            <p:ph type="title"/>
          </p:nvPr>
        </p:nvSpPr>
        <p:spPr bwMode="auto">
          <a:xfrm>
            <a:off x="1044575" y="150813"/>
            <a:ext cx="8351838"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b" anchorCtr="0" compatLnSpc="1">
            <a:prstTxWarp prst="textNoShape">
              <a:avLst/>
            </a:prstTxWarp>
          </a:bodyPr>
          <a:lstStyle/>
          <a:p>
            <a:pPr lvl="0"/>
            <a:r>
              <a:rPr lang="ru-RU" altLang="ru-RU" smtClean="0"/>
              <a:t>Образец заголовка</a:t>
            </a:r>
          </a:p>
        </p:txBody>
      </p:sp>
      <p:sp>
        <p:nvSpPr>
          <p:cNvPr id="1030" name="Текст 2"/>
          <p:cNvSpPr>
            <a:spLocks noGrp="1"/>
          </p:cNvSpPr>
          <p:nvPr>
            <p:ph type="body" idx="1"/>
          </p:nvPr>
        </p:nvSpPr>
        <p:spPr bwMode="auto">
          <a:xfrm>
            <a:off x="1044575" y="1579563"/>
            <a:ext cx="8351838"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p>
            <a:pPr lvl="0"/>
            <a:r>
              <a:rPr lang="ru-RU" altLang="ru-RU" dirty="0" smtClean="0"/>
              <a:t>Образец текста</a:t>
            </a:r>
          </a:p>
          <a:p>
            <a:pPr lvl="1"/>
            <a:r>
              <a:rPr lang="ru-RU" altLang="ru-RU" dirty="0" smtClean="0"/>
              <a:t>Второй уровень</a:t>
            </a:r>
          </a:p>
          <a:p>
            <a:pPr lvl="2"/>
            <a:r>
              <a:rPr lang="ru-RU" altLang="ru-RU" dirty="0" smtClean="0"/>
              <a:t>Третий уровень</a:t>
            </a:r>
          </a:p>
          <a:p>
            <a:pPr lvl="3"/>
            <a:r>
              <a:rPr lang="ru-RU" altLang="ru-RU" dirty="0" smtClean="0"/>
              <a:t>Четвертый уровень</a:t>
            </a:r>
          </a:p>
          <a:p>
            <a:pPr lvl="4"/>
            <a:r>
              <a:rPr lang="ru-RU" altLang="ru-RU" dirty="0" smtClean="0"/>
              <a:t>Пятый уровень</a:t>
            </a:r>
          </a:p>
        </p:txBody>
      </p:sp>
      <p:sp>
        <p:nvSpPr>
          <p:cNvPr id="4" name="Дата 3"/>
          <p:cNvSpPr>
            <a:spLocks noGrp="1"/>
          </p:cNvSpPr>
          <p:nvPr>
            <p:ph type="dt" sz="half" idx="2"/>
          </p:nvPr>
        </p:nvSpPr>
        <p:spPr>
          <a:xfrm>
            <a:off x="8178800" y="6364288"/>
            <a:ext cx="1217613" cy="179387"/>
          </a:xfrm>
          <a:prstGeom prst="rect">
            <a:avLst/>
          </a:prstGeom>
        </p:spPr>
        <p:txBody>
          <a:bodyPr vert="horz" lIns="121899" tIns="60949" rIns="121899" bIns="60949" rtlCol="0" anchor="ctr"/>
          <a:lstStyle>
            <a:lvl1pPr algn="r" fontAlgn="auto">
              <a:spcBef>
                <a:spcPts val="0"/>
              </a:spcBef>
              <a:spcAft>
                <a:spcPts val="0"/>
              </a:spcAft>
              <a:defRPr sz="1200">
                <a:solidFill>
                  <a:schemeClr val="tx1"/>
                </a:solidFill>
                <a:latin typeface="+mn-lt"/>
              </a:defRPr>
            </a:lvl1pPr>
          </a:lstStyle>
          <a:p>
            <a:pPr>
              <a:defRPr/>
            </a:pPr>
            <a:fld id="{8B376C95-1D7B-4ED3-9116-87A800D9B700}" type="datetime1">
              <a:rPr lang="ru-RU"/>
              <a:pPr>
                <a:defRPr/>
              </a:pPr>
              <a:t>27.05.2016</a:t>
            </a:fld>
            <a:endParaRPr lang="ru-RU"/>
          </a:p>
        </p:txBody>
      </p:sp>
      <p:sp>
        <p:nvSpPr>
          <p:cNvPr id="6" name="Номер слайда 5"/>
          <p:cNvSpPr>
            <a:spLocks noGrp="1"/>
          </p:cNvSpPr>
          <p:nvPr>
            <p:ph type="sldNum" sz="quarter" idx="4"/>
          </p:nvPr>
        </p:nvSpPr>
        <p:spPr>
          <a:xfrm>
            <a:off x="9483725" y="6364288"/>
            <a:ext cx="696913" cy="179387"/>
          </a:xfrm>
          <a:prstGeom prst="rect">
            <a:avLst/>
          </a:prstGeom>
        </p:spPr>
        <p:txBody>
          <a:bodyPr vert="horz" lIns="121899" tIns="60949" rIns="121899" bIns="60949" rtlCol="0" anchor="ctr"/>
          <a:lstStyle>
            <a:lvl1pPr algn="r" fontAlgn="auto">
              <a:spcBef>
                <a:spcPts val="0"/>
              </a:spcBef>
              <a:spcAft>
                <a:spcPts val="0"/>
              </a:spcAft>
              <a:defRPr sz="1200">
                <a:solidFill>
                  <a:schemeClr val="tx1"/>
                </a:solidFill>
                <a:latin typeface="+mn-lt"/>
              </a:defRPr>
            </a:lvl1pPr>
          </a:lstStyle>
          <a:p>
            <a:pPr>
              <a:defRPr/>
            </a:pPr>
            <a:fld id="{AEDC1C68-AA1D-4E82-A13A-060D9C58273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40" r:id="rId1"/>
    <p:sldLayoutId id="2147484133" r:id="rId2"/>
    <p:sldLayoutId id="2147484141" r:id="rId3"/>
    <p:sldLayoutId id="2147484134" r:id="rId4"/>
    <p:sldLayoutId id="2147484135" r:id="rId5"/>
    <p:sldLayoutId id="2147484136" r:id="rId6"/>
    <p:sldLayoutId id="2147484142" r:id="rId7"/>
    <p:sldLayoutId id="2147484137" r:id="rId8"/>
    <p:sldLayoutId id="2147484138" r:id="rId9"/>
    <p:sldLayoutId id="2147484139" r:id="rId10"/>
    <p:sldLayoutId id="2147484143" r:id="rId11"/>
  </p:sldLayoutIdLst>
  <p:transition spd="slow">
    <p:pull/>
  </p:transition>
  <p:timing>
    <p:tnLst>
      <p:par>
        <p:cTn id="1" dur="indefinite" restart="never" nodeType="tmRoot"/>
      </p:par>
    </p:tnLst>
  </p:timing>
  <p:hf hdr="0" ftr="0" dt="0"/>
  <p:txStyles>
    <p:titleStyle>
      <a:lvl1pPr algn="l" defTabSz="1217613" rtl="0" eaLnBrk="0" fontAlgn="base" hangingPunct="0">
        <a:spcBef>
          <a:spcPct val="0"/>
        </a:spcBef>
        <a:spcAft>
          <a:spcPct val="0"/>
        </a:spcAft>
        <a:defRPr sz="3600" kern="1200">
          <a:solidFill>
            <a:schemeClr val="tx1"/>
          </a:solidFill>
          <a:latin typeface="+mj-lt"/>
          <a:ea typeface="+mj-ea"/>
          <a:cs typeface="+mj-cs"/>
        </a:defRPr>
      </a:lvl1pPr>
      <a:lvl2pPr algn="l" defTabSz="1217613" rtl="0" eaLnBrk="0" fontAlgn="base" hangingPunct="0">
        <a:spcBef>
          <a:spcPct val="0"/>
        </a:spcBef>
        <a:spcAft>
          <a:spcPct val="0"/>
        </a:spcAft>
        <a:defRPr sz="3600">
          <a:solidFill>
            <a:schemeClr val="tx1"/>
          </a:solidFill>
          <a:latin typeface="Constantia" pitchFamily="18" charset="0"/>
        </a:defRPr>
      </a:lvl2pPr>
      <a:lvl3pPr algn="l" defTabSz="1217613" rtl="0" eaLnBrk="0" fontAlgn="base" hangingPunct="0">
        <a:spcBef>
          <a:spcPct val="0"/>
        </a:spcBef>
        <a:spcAft>
          <a:spcPct val="0"/>
        </a:spcAft>
        <a:defRPr sz="3600">
          <a:solidFill>
            <a:schemeClr val="tx1"/>
          </a:solidFill>
          <a:latin typeface="Constantia" pitchFamily="18" charset="0"/>
        </a:defRPr>
      </a:lvl3pPr>
      <a:lvl4pPr algn="l" defTabSz="1217613" rtl="0" eaLnBrk="0" fontAlgn="base" hangingPunct="0">
        <a:spcBef>
          <a:spcPct val="0"/>
        </a:spcBef>
        <a:spcAft>
          <a:spcPct val="0"/>
        </a:spcAft>
        <a:defRPr sz="3600">
          <a:solidFill>
            <a:schemeClr val="tx1"/>
          </a:solidFill>
          <a:latin typeface="Constantia" pitchFamily="18" charset="0"/>
        </a:defRPr>
      </a:lvl4pPr>
      <a:lvl5pPr algn="l" defTabSz="1217613" rtl="0" eaLnBrk="0" fontAlgn="base" hangingPunct="0">
        <a:spcBef>
          <a:spcPct val="0"/>
        </a:spcBef>
        <a:spcAft>
          <a:spcPct val="0"/>
        </a:spcAft>
        <a:defRPr sz="3600">
          <a:solidFill>
            <a:schemeClr val="tx1"/>
          </a:solidFill>
          <a:latin typeface="Constantia" pitchFamily="18" charset="0"/>
        </a:defRPr>
      </a:lvl5pPr>
      <a:lvl6pPr marL="457200" algn="l" defTabSz="1217613" rtl="0" fontAlgn="base">
        <a:spcBef>
          <a:spcPct val="0"/>
        </a:spcBef>
        <a:spcAft>
          <a:spcPct val="0"/>
        </a:spcAft>
        <a:defRPr sz="3600">
          <a:solidFill>
            <a:schemeClr val="tx1"/>
          </a:solidFill>
          <a:latin typeface="Constantia" pitchFamily="18" charset="0"/>
        </a:defRPr>
      </a:lvl6pPr>
      <a:lvl7pPr marL="914400" algn="l" defTabSz="1217613" rtl="0" fontAlgn="base">
        <a:spcBef>
          <a:spcPct val="0"/>
        </a:spcBef>
        <a:spcAft>
          <a:spcPct val="0"/>
        </a:spcAft>
        <a:defRPr sz="3600">
          <a:solidFill>
            <a:schemeClr val="tx1"/>
          </a:solidFill>
          <a:latin typeface="Constantia" pitchFamily="18" charset="0"/>
        </a:defRPr>
      </a:lvl7pPr>
      <a:lvl8pPr marL="1371600" algn="l" defTabSz="1217613" rtl="0" fontAlgn="base">
        <a:spcBef>
          <a:spcPct val="0"/>
        </a:spcBef>
        <a:spcAft>
          <a:spcPct val="0"/>
        </a:spcAft>
        <a:defRPr sz="3600">
          <a:solidFill>
            <a:schemeClr val="tx1"/>
          </a:solidFill>
          <a:latin typeface="Constantia" pitchFamily="18" charset="0"/>
        </a:defRPr>
      </a:lvl8pPr>
      <a:lvl9pPr marL="1828800" algn="l" defTabSz="1217613" rtl="0" fontAlgn="base">
        <a:spcBef>
          <a:spcPct val="0"/>
        </a:spcBef>
        <a:spcAft>
          <a:spcPct val="0"/>
        </a:spcAft>
        <a:defRPr sz="3600">
          <a:solidFill>
            <a:schemeClr val="tx1"/>
          </a:solidFill>
          <a:latin typeface="Constantia" pitchFamily="18" charset="0"/>
        </a:defRPr>
      </a:lvl9pPr>
    </p:titleStyle>
    <p:bodyStyle>
      <a:lvl1pPr marL="303213" indent="-303213" algn="l" defTabSz="1217613" rtl="0" eaLnBrk="0" fontAlgn="base" hangingPunct="0">
        <a:lnSpc>
          <a:spcPct val="90000"/>
        </a:lnSpc>
        <a:spcBef>
          <a:spcPts val="1800"/>
        </a:spcBef>
        <a:spcAft>
          <a:spcPct val="0"/>
        </a:spcAft>
        <a:buClr>
          <a:schemeClr val="accent1"/>
        </a:buClr>
        <a:buFont typeface="Arial" charset="0"/>
        <a:buChar char="•"/>
        <a:defRPr sz="2800" kern="1200">
          <a:solidFill>
            <a:schemeClr val="tx1"/>
          </a:solidFill>
          <a:latin typeface="+mn-lt"/>
          <a:ea typeface="+mn-ea"/>
          <a:cs typeface="+mn-cs"/>
        </a:defRPr>
      </a:lvl1pPr>
      <a:lvl2pPr marL="755650" indent="-303213" algn="l" defTabSz="1217613" rtl="0" eaLnBrk="0" fontAlgn="base" hangingPunct="0">
        <a:lnSpc>
          <a:spcPct val="90000"/>
        </a:lnSpc>
        <a:spcBef>
          <a:spcPts val="1200"/>
        </a:spcBef>
        <a:spcAft>
          <a:spcPct val="0"/>
        </a:spcAft>
        <a:buClr>
          <a:schemeClr val="accent1"/>
        </a:buClr>
        <a:buFont typeface="Arial" charset="0"/>
        <a:buChar char="–"/>
        <a:defRPr sz="2400" kern="1200">
          <a:solidFill>
            <a:schemeClr val="tx1"/>
          </a:solidFill>
          <a:latin typeface="+mn-lt"/>
          <a:ea typeface="+mn-ea"/>
          <a:cs typeface="+mn-cs"/>
        </a:defRPr>
      </a:lvl2pPr>
      <a:lvl3pPr marL="1206500" indent="-303213" algn="l" defTabSz="1217613" rtl="0" eaLnBrk="0" fontAlgn="base" hangingPunct="0">
        <a:lnSpc>
          <a:spcPct val="90000"/>
        </a:lnSpc>
        <a:spcBef>
          <a:spcPts val="800"/>
        </a:spcBef>
        <a:spcAft>
          <a:spcPct val="0"/>
        </a:spcAft>
        <a:buClr>
          <a:schemeClr val="accent1"/>
        </a:buClr>
        <a:buFont typeface="Arial" charset="0"/>
        <a:buChar char="•"/>
        <a:defRPr sz="2000" kern="1200">
          <a:solidFill>
            <a:schemeClr val="tx1"/>
          </a:solidFill>
          <a:latin typeface="+mn-lt"/>
          <a:ea typeface="+mn-ea"/>
          <a:cs typeface="+mn-cs"/>
        </a:defRPr>
      </a:lvl3pPr>
      <a:lvl4pPr marL="1657350" indent="-303213" algn="l" defTabSz="1217613" rtl="0" eaLnBrk="0" fontAlgn="base" hangingPunct="0">
        <a:lnSpc>
          <a:spcPct val="90000"/>
        </a:lnSpc>
        <a:spcBef>
          <a:spcPts val="800"/>
        </a:spcBef>
        <a:spcAft>
          <a:spcPct val="0"/>
        </a:spcAft>
        <a:buClr>
          <a:schemeClr val="accent1"/>
        </a:buClr>
        <a:buFont typeface="Arial" charset="0"/>
        <a:buChar char="•"/>
        <a:defRPr sz="2000" kern="1200">
          <a:solidFill>
            <a:schemeClr val="tx1"/>
          </a:solidFill>
          <a:latin typeface="+mn-lt"/>
          <a:ea typeface="+mn-ea"/>
          <a:cs typeface="+mn-cs"/>
        </a:defRPr>
      </a:lvl4pPr>
      <a:lvl5pPr marL="2108200" indent="-303213" algn="l" defTabSz="1217613" rtl="0" eaLnBrk="0" fontAlgn="base" hangingPunct="0">
        <a:lnSpc>
          <a:spcPct val="90000"/>
        </a:lnSpc>
        <a:spcBef>
          <a:spcPts val="800"/>
        </a:spcBef>
        <a:spcAft>
          <a:spcPct val="0"/>
        </a:spcAft>
        <a:buClr>
          <a:schemeClr val="accent1"/>
        </a:buClr>
        <a:buFont typeface="Arial"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109663" y="1677988"/>
            <a:ext cx="8796337" cy="1279525"/>
          </a:xfrm>
        </p:spPr>
        <p:txBody>
          <a:bodyPr/>
          <a:lstStyle/>
          <a:p>
            <a:pPr algn="ctr" eaLnBrk="1" hangingPunct="1"/>
            <a:r>
              <a:rPr lang="ru-RU" sz="3200" b="1" dirty="0">
                <a:solidFill>
                  <a:srgbClr val="FF0000"/>
                </a:solidFill>
              </a:rPr>
              <a:t>ОСОБЕННОСТИ ПОРЯДКА ПРИМЕНЕНИЯ НДС В РАМКАХ ЕАЭС</a:t>
            </a:r>
            <a:endParaRPr lang="ru-RU" altLang="ru-RU" sz="3200" b="1" dirty="0" smtClean="0">
              <a:solidFill>
                <a:srgbClr val="FF0000"/>
              </a:solidFill>
              <a:latin typeface="Times New Roman" panose="02020603050405020304" pitchFamily="18" charset="0"/>
              <a:cs typeface="Times New Roman" panose="02020603050405020304" pitchFamily="18" charset="0"/>
            </a:endParaRPr>
          </a:p>
        </p:txBody>
      </p:sp>
      <p:sp>
        <p:nvSpPr>
          <p:cNvPr id="20" name="Заголовок 1"/>
          <p:cNvSpPr txBox="1">
            <a:spLocks/>
          </p:cNvSpPr>
          <p:nvPr/>
        </p:nvSpPr>
        <p:spPr>
          <a:xfrm>
            <a:off x="1190625" y="4662488"/>
            <a:ext cx="8353425" cy="712787"/>
          </a:xfrm>
          <a:prstGeom prst="rect">
            <a:avLst/>
          </a:prstGeom>
        </p:spPr>
        <p:txBody>
          <a:bodyPr lIns="121899" tIns="60949" rIns="121899" bIns="60949" anchor="b"/>
          <a:lstStyle/>
          <a:p>
            <a:pPr defTabSz="1218987" fontAlgn="auto">
              <a:spcAft>
                <a:spcPts val="0"/>
              </a:spcAft>
              <a:defRPr/>
            </a:pPr>
            <a:r>
              <a:rPr lang="ru-RU" sz="2000" dirty="0" smtClean="0">
                <a:latin typeface="Times New Roman" panose="02020603050405020304" pitchFamily="18" charset="0"/>
                <a:ea typeface="+mj-ea"/>
                <a:cs typeface="Times New Roman" panose="02020603050405020304" pitchFamily="18" charset="0"/>
              </a:rPr>
              <a:t>Выполнил:</a:t>
            </a:r>
            <a:endParaRPr lang="ru-RU" sz="2000" dirty="0">
              <a:latin typeface="Times New Roman" panose="02020603050405020304" pitchFamily="18" charset="0"/>
              <a:ea typeface="+mj-ea"/>
              <a:cs typeface="Times New Roman" panose="02020603050405020304" pitchFamily="18" charset="0"/>
            </a:endParaRPr>
          </a:p>
          <a:p>
            <a:pPr defTabSz="1218987" fontAlgn="auto">
              <a:spcAft>
                <a:spcPts val="0"/>
              </a:spcAft>
              <a:defRPr/>
            </a:pPr>
            <a:r>
              <a:rPr lang="ru-RU" sz="2000" dirty="0" smtClean="0">
                <a:solidFill>
                  <a:srgbClr val="FF0000"/>
                </a:solidFill>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ea typeface="+mj-ea"/>
              <a:cs typeface="Times New Roman" panose="02020603050405020304" pitchFamily="18" charset="0"/>
            </a:endParaRPr>
          </a:p>
          <a:p>
            <a:pPr defTabSz="1218987" fontAlgn="auto">
              <a:spcAft>
                <a:spcPts val="0"/>
              </a:spcAft>
              <a:defRPr/>
            </a:pPr>
            <a:r>
              <a:rPr lang="ru-RU" sz="2000" dirty="0">
                <a:latin typeface="Times New Roman" panose="02020603050405020304" pitchFamily="18" charset="0"/>
                <a:ea typeface="+mj-ea"/>
                <a:cs typeface="Times New Roman" panose="02020603050405020304" pitchFamily="18" charset="0"/>
              </a:rPr>
              <a:t>Научный руководитель:</a:t>
            </a:r>
          </a:p>
          <a:p>
            <a:pPr defTabSz="1218987" fontAlgn="auto">
              <a:spcAft>
                <a:spcPts val="0"/>
              </a:spcAft>
              <a:defRPr/>
            </a:pPr>
            <a:r>
              <a:rPr lang="ru-RU" sz="2000" dirty="0" smtClean="0">
                <a:solidFill>
                  <a:srgbClr val="FF0000"/>
                </a:solidFill>
                <a:latin typeface="Times New Roman" panose="02020603050405020304" pitchFamily="18" charset="0"/>
                <a:cs typeface="Times New Roman" panose="02020603050405020304" pitchFamily="18" charset="0"/>
              </a:rPr>
              <a:t> </a:t>
            </a:r>
            <a:endParaRPr lang="ru-RU" sz="2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b="1" dirty="0">
                <a:solidFill>
                  <a:srgbClr val="FF0000"/>
                </a:solidFill>
                <a:latin typeface="Times New Roman" panose="02020603050405020304" pitchFamily="18" charset="0"/>
                <a:cs typeface="Times New Roman" panose="02020603050405020304" pitchFamily="18" charset="0"/>
              </a:rPr>
              <a:t>Проблемы применения налога на добавленную стоимость в рамках Евразийского экономического союза:</a:t>
            </a:r>
            <a:r>
              <a:rPr lang="ru-RU" dirty="0"/>
              <a:t/>
            </a:r>
            <a:br>
              <a:rPr lang="ru-RU" dirty="0"/>
            </a:br>
            <a:endParaRPr lang="ru-RU" dirty="0"/>
          </a:p>
        </p:txBody>
      </p:sp>
      <p:sp>
        <p:nvSpPr>
          <p:cNvPr id="3" name="Номер слайда 2"/>
          <p:cNvSpPr>
            <a:spLocks noGrp="1"/>
          </p:cNvSpPr>
          <p:nvPr>
            <p:ph type="sldNum" sz="quarter" idx="12"/>
          </p:nvPr>
        </p:nvSpPr>
        <p:spPr/>
        <p:txBody>
          <a:bodyPr/>
          <a:lstStyle/>
          <a:p>
            <a:pPr>
              <a:defRPr/>
            </a:pPr>
            <a:fld id="{23E15B10-175D-48E3-9681-6D1A4412B2F9}" type="slidenum">
              <a:rPr lang="ru-RU" smtClean="0"/>
              <a:pPr>
                <a:defRPr/>
              </a:pPr>
              <a:t>10</a:t>
            </a:fld>
            <a:endParaRPr lang="ru-RU"/>
          </a:p>
        </p:txBody>
      </p:sp>
      <p:graphicFrame>
        <p:nvGraphicFramePr>
          <p:cNvPr id="4" name="Схема 3"/>
          <p:cNvGraphicFramePr/>
          <p:nvPr>
            <p:extLst>
              <p:ext uri="{D42A27DB-BD31-4B8C-83A1-F6EECF244321}">
                <p14:modId xmlns:p14="http://schemas.microsoft.com/office/powerpoint/2010/main" val="1631857570"/>
              </p:ext>
            </p:extLst>
          </p:nvPr>
        </p:nvGraphicFramePr>
        <p:xfrm>
          <a:off x="107926" y="1064330"/>
          <a:ext cx="10081120" cy="5560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7288492"/>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4030" y="-287584"/>
            <a:ext cx="8351838" cy="1277937"/>
          </a:xfrm>
        </p:spPr>
        <p:txBody>
          <a:bodyPr/>
          <a:lstStyle/>
          <a:p>
            <a:pPr algn="ctr"/>
            <a:r>
              <a:rPr lang="ru-RU" sz="1600" dirty="0" smtClean="0">
                <a:solidFill>
                  <a:srgbClr val="FF0000"/>
                </a:solidFill>
                <a:latin typeface="Times New Roman" panose="02020603050405020304" pitchFamily="18" charset="0"/>
                <a:cs typeface="Times New Roman" panose="02020603050405020304" pitchFamily="18" charset="0"/>
              </a:rPr>
              <a:t>Пути унификации </a:t>
            </a:r>
            <a:r>
              <a:rPr lang="ru-RU" sz="1600" dirty="0">
                <a:solidFill>
                  <a:srgbClr val="FF0000"/>
                </a:solidFill>
                <a:latin typeface="Times New Roman" panose="02020603050405020304" pitchFamily="18" charset="0"/>
                <a:cs typeface="Times New Roman" panose="02020603050405020304" pitchFamily="18" charset="0"/>
              </a:rPr>
              <a:t>налогового законодательства стран-членов Евразийского экономического союза </a:t>
            </a:r>
            <a:r>
              <a:rPr lang="ru-RU" sz="1600" dirty="0" smtClean="0">
                <a:solidFill>
                  <a:srgbClr val="FF0000"/>
                </a:solidFill>
                <a:latin typeface="Times New Roman" panose="02020603050405020304" pitchFamily="18" charset="0"/>
                <a:cs typeface="Times New Roman" panose="02020603050405020304" pitchFamily="18" charset="0"/>
              </a:rPr>
              <a:t> </a:t>
            </a:r>
            <a:endParaRPr lang="ru-RU" sz="1600" dirty="0">
              <a:solidFill>
                <a:srgbClr val="FF0000"/>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23E15B10-175D-48E3-9681-6D1A4412B2F9}" type="slidenum">
              <a:rPr lang="ru-RU" smtClean="0"/>
              <a:pPr>
                <a:defRPr/>
              </a:pPr>
              <a:t>11</a:t>
            </a:fld>
            <a:endParaRPr lang="ru-RU"/>
          </a:p>
        </p:txBody>
      </p:sp>
      <p:sp>
        <p:nvSpPr>
          <p:cNvPr id="4" name="Прямоугольник 3"/>
          <p:cNvSpPr/>
          <p:nvPr/>
        </p:nvSpPr>
        <p:spPr>
          <a:xfrm>
            <a:off x="339086" y="1080294"/>
            <a:ext cx="9921968" cy="338554"/>
          </a:xfrm>
          <a:prstGeom prst="rect">
            <a:avLst/>
          </a:prstGeom>
        </p:spPr>
        <p:txBody>
          <a:bodyPr wrap="square">
            <a:spAutoFit/>
          </a:bodyPr>
          <a:lstStyle/>
          <a:p>
            <a:endParaRPr lang="ru-RU" sz="1600" dirty="0"/>
          </a:p>
        </p:txBody>
      </p:sp>
      <p:graphicFrame>
        <p:nvGraphicFramePr>
          <p:cNvPr id="7" name="Схема 6"/>
          <p:cNvGraphicFramePr/>
          <p:nvPr>
            <p:extLst>
              <p:ext uri="{D42A27DB-BD31-4B8C-83A1-F6EECF244321}">
                <p14:modId xmlns:p14="http://schemas.microsoft.com/office/powerpoint/2010/main" val="3159405604"/>
              </p:ext>
            </p:extLst>
          </p:nvPr>
        </p:nvGraphicFramePr>
        <p:xfrm>
          <a:off x="0" y="1064330"/>
          <a:ext cx="10440988" cy="5488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3839647"/>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014" y="504230"/>
            <a:ext cx="8351838" cy="1277937"/>
          </a:xfrm>
        </p:spPr>
        <p:txBody>
          <a:bodyPr/>
          <a:lstStyle/>
          <a:p>
            <a:r>
              <a:rPr lang="ru-RU" dirty="0">
                <a:latin typeface="Times New Roman" panose="02020603050405020304" pitchFamily="18" charset="0"/>
                <a:cs typeface="Times New Roman" panose="02020603050405020304" pitchFamily="18" charset="0"/>
              </a:rPr>
              <a:t>Кроме того, необходимо решить и следующие проблемы:</a:t>
            </a:r>
            <a:r>
              <a:rPr lang="ru-RU" dirty="0"/>
              <a:t/>
            </a:r>
            <a:br>
              <a:rPr lang="ru-RU" dirty="0"/>
            </a:br>
            <a:endParaRPr lang="ru-RU" dirty="0"/>
          </a:p>
        </p:txBody>
      </p:sp>
      <p:sp>
        <p:nvSpPr>
          <p:cNvPr id="3" name="Номер слайда 2"/>
          <p:cNvSpPr>
            <a:spLocks noGrp="1"/>
          </p:cNvSpPr>
          <p:nvPr>
            <p:ph type="sldNum" sz="quarter" idx="12"/>
          </p:nvPr>
        </p:nvSpPr>
        <p:spPr/>
        <p:txBody>
          <a:bodyPr/>
          <a:lstStyle/>
          <a:p>
            <a:pPr>
              <a:defRPr/>
            </a:pPr>
            <a:fld id="{23E15B10-175D-48E3-9681-6D1A4412B2F9}" type="slidenum">
              <a:rPr lang="ru-RU" smtClean="0"/>
              <a:pPr>
                <a:defRPr/>
              </a:pPr>
              <a:t>12</a:t>
            </a:fld>
            <a:endParaRPr lang="ru-RU"/>
          </a:p>
        </p:txBody>
      </p:sp>
      <p:graphicFrame>
        <p:nvGraphicFramePr>
          <p:cNvPr id="5" name="Схема 4"/>
          <p:cNvGraphicFramePr/>
          <p:nvPr>
            <p:extLst>
              <p:ext uri="{D42A27DB-BD31-4B8C-83A1-F6EECF244321}">
                <p14:modId xmlns:p14="http://schemas.microsoft.com/office/powerpoint/2010/main" val="3295683482"/>
              </p:ext>
            </p:extLst>
          </p:nvPr>
        </p:nvGraphicFramePr>
        <p:xfrm>
          <a:off x="179934" y="1224310"/>
          <a:ext cx="10009112" cy="521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1968534"/>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0CCB4E7F-5120-4453-8AAC-F517F4F9638B}" type="slidenum">
              <a:rPr lang="ru-RU" smtClean="0"/>
              <a:pPr>
                <a:defRPr/>
              </a:pPr>
              <a:t>13</a:t>
            </a:fld>
            <a:endParaRPr lang="ru-RU"/>
          </a:p>
        </p:txBody>
      </p:sp>
      <p:sp>
        <p:nvSpPr>
          <p:cNvPr id="5" name="Прямоугольник 4"/>
          <p:cNvSpPr/>
          <p:nvPr/>
        </p:nvSpPr>
        <p:spPr>
          <a:xfrm>
            <a:off x="3683670" y="3199884"/>
            <a:ext cx="3072059" cy="369332"/>
          </a:xfrm>
          <a:prstGeom prst="rect">
            <a:avLst/>
          </a:prstGeom>
        </p:spPr>
        <p:txBody>
          <a:bodyPr wrap="none">
            <a:spAutoFit/>
          </a:bodyPr>
          <a:lstStyle/>
          <a:p>
            <a:r>
              <a:rPr lang="ru-RU" dirty="0" smtClean="0"/>
              <a:t>СПАСИБО ЗА ВНИМАНИЕ</a:t>
            </a:r>
            <a:endParaRPr lang="ru-RU" dirty="0"/>
          </a:p>
        </p:txBody>
      </p:sp>
    </p:spTree>
    <p:extLst>
      <p:ext uri="{BB962C8B-B14F-4D97-AF65-F5344CB8AC3E}">
        <p14:creationId xmlns:p14="http://schemas.microsoft.com/office/powerpoint/2010/main" val="3400598982"/>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4575" y="150813"/>
            <a:ext cx="8351838" cy="713457"/>
          </a:xfrm>
        </p:spPr>
        <p:txBody>
          <a:bodyPr/>
          <a:lstStyle/>
          <a:p>
            <a:pPr algn="ctr"/>
            <a:r>
              <a:rPr lang="ru-RU" b="1" dirty="0" smtClean="0">
                <a:solidFill>
                  <a:schemeClr val="accent4">
                    <a:lumMod val="75000"/>
                  </a:schemeClr>
                </a:solidFill>
                <a:latin typeface="Times New Roman" panose="02020603050405020304" pitchFamily="18" charset="0"/>
                <a:cs typeface="Times New Roman" panose="02020603050405020304" pitchFamily="18" charset="0"/>
              </a:rPr>
              <a:t>Актуальность темы исследования</a:t>
            </a:r>
            <a:endParaRPr lang="ru-RU"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0CCB4E7F-5120-4453-8AAC-F517F4F9638B}" type="slidenum">
              <a:rPr lang="ru-RU" smtClean="0"/>
              <a:pPr>
                <a:defRPr/>
              </a:pPr>
              <a:t>2</a:t>
            </a:fld>
            <a:endParaRPr lang="ru-RU"/>
          </a:p>
        </p:txBody>
      </p:sp>
      <p:sp>
        <p:nvSpPr>
          <p:cNvPr id="6" name="Прямоугольник 5"/>
          <p:cNvSpPr/>
          <p:nvPr/>
        </p:nvSpPr>
        <p:spPr>
          <a:xfrm>
            <a:off x="341477" y="1368326"/>
            <a:ext cx="9828212" cy="440120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indent="536575" algn="just"/>
            <a:r>
              <a:rPr lang="ru-RU" sz="2800" b="1" u="sng" dirty="0" smtClean="0">
                <a:latin typeface="Times New Roman" panose="02020603050405020304" pitchFamily="18" charset="0"/>
                <a:cs typeface="Times New Roman" panose="02020603050405020304" pitchFamily="18" charset="0"/>
              </a:rPr>
              <a:t>Актуальность настоящего исследования </a:t>
            </a:r>
            <a:r>
              <a:rPr lang="ru-RU" sz="2800" dirty="0" smtClean="0">
                <a:latin typeface="Times New Roman" panose="02020603050405020304" pitchFamily="18" charset="0"/>
                <a:cs typeface="Times New Roman" panose="02020603050405020304" pitchFamily="18" charset="0"/>
              </a:rPr>
              <a:t>налог </a:t>
            </a:r>
            <a:r>
              <a:rPr lang="ru-RU" sz="2800" dirty="0">
                <a:latin typeface="Times New Roman" panose="02020603050405020304" pitchFamily="18" charset="0"/>
                <a:cs typeface="Times New Roman" panose="02020603050405020304" pitchFamily="18" charset="0"/>
              </a:rPr>
              <a:t>на добавленную стоимость – сравнительно «молодой» платеж, который возник во второй половине прошлого столетия (теоретические разработки касательно его исчисления и взимания впервые были представлены во Франции). НДС изначально был направлен на стимулирование экспортных операций. Несмотря на первоначальную сложность и </a:t>
            </a:r>
            <a:r>
              <a:rPr lang="ru-RU" sz="2800" dirty="0" err="1">
                <a:latin typeface="Times New Roman" panose="02020603050405020304" pitchFamily="18" charset="0"/>
                <a:cs typeface="Times New Roman" panose="02020603050405020304" pitchFamily="18" charset="0"/>
              </a:rPr>
              <a:t>затратность</a:t>
            </a:r>
            <a:r>
              <a:rPr lang="ru-RU" sz="2800" dirty="0">
                <a:latin typeface="Times New Roman" panose="02020603050405020304" pitchFamily="18" charset="0"/>
                <a:cs typeface="Times New Roman" panose="02020603050405020304" pitchFamily="18" charset="0"/>
              </a:rPr>
              <a:t> внедрения порядка взимания НДС, он действительно компенсировал реальные и потенциальные потери от экспорта. </a:t>
            </a:r>
          </a:p>
        </p:txBody>
      </p:sp>
    </p:spTree>
    <p:extLst>
      <p:ext uri="{BB962C8B-B14F-4D97-AF65-F5344CB8AC3E}">
        <p14:creationId xmlns:p14="http://schemas.microsoft.com/office/powerpoint/2010/main" val="31816834"/>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4575" y="150813"/>
            <a:ext cx="8351838" cy="641449"/>
          </a:xfrm>
        </p:spPr>
        <p:txBody>
          <a:bodyPr/>
          <a:lstStyle/>
          <a:p>
            <a:pPr algn="ctr"/>
            <a:r>
              <a:rPr lang="ru-RU" dirty="0" smtClean="0">
                <a:solidFill>
                  <a:srgbClr val="FF0000"/>
                </a:solidFill>
              </a:rPr>
              <a:t>Цель и задачи исследования</a:t>
            </a:r>
            <a:endParaRPr lang="ru-RU" dirty="0">
              <a:solidFill>
                <a:srgbClr val="FF0000"/>
              </a:solidFill>
            </a:endParaRPr>
          </a:p>
        </p:txBody>
      </p:sp>
      <p:sp>
        <p:nvSpPr>
          <p:cNvPr id="3" name="Объект 2"/>
          <p:cNvSpPr>
            <a:spLocks noGrp="1"/>
          </p:cNvSpPr>
          <p:nvPr>
            <p:ph idx="1"/>
          </p:nvPr>
        </p:nvSpPr>
        <p:spPr>
          <a:xfrm>
            <a:off x="179934" y="1579563"/>
            <a:ext cx="10261054" cy="1228923"/>
          </a:xfrm>
        </p:spPr>
        <p:style>
          <a:lnRef idx="2">
            <a:schemeClr val="accent3"/>
          </a:lnRef>
          <a:fillRef idx="1">
            <a:schemeClr val="lt1"/>
          </a:fillRef>
          <a:effectRef idx="0">
            <a:schemeClr val="accent3"/>
          </a:effectRef>
          <a:fontRef idx="minor">
            <a:schemeClr val="dk1"/>
          </a:fontRef>
        </p:style>
        <p:txBody>
          <a:bodyPr/>
          <a:lstStyle/>
          <a:p>
            <a:pPr algn="just"/>
            <a:r>
              <a:rPr lang="ru-RU" sz="1800" b="1" dirty="0">
                <a:latin typeface="Times New Roman" panose="02020603050405020304" pitchFamily="18" charset="0"/>
                <a:cs typeface="Times New Roman" panose="02020603050405020304" pitchFamily="18" charset="0"/>
              </a:rPr>
              <a:t>Целью выпускной квалификационной работы</a:t>
            </a:r>
            <a:r>
              <a:rPr lang="ru-RU" sz="1800" dirty="0">
                <a:latin typeface="Times New Roman" panose="02020603050405020304" pitchFamily="18" charset="0"/>
                <a:cs typeface="Times New Roman" panose="02020603050405020304" pitchFamily="18" charset="0"/>
              </a:rPr>
              <a:t> является исследование особенностей начисления и возмещения НДС предприятиями при осуществлении внешнеэкономической деятельности в условиях создания ЕАЭС, выявление основных проблем начисления НДС и разработка рекомендаций по их устранению в сфере внешнеторговых отношений.</a:t>
            </a:r>
          </a:p>
          <a:p>
            <a:endParaRPr lang="ru-RU" dirty="0"/>
          </a:p>
        </p:txBody>
      </p:sp>
      <p:sp>
        <p:nvSpPr>
          <p:cNvPr id="4" name="Номер слайда 3"/>
          <p:cNvSpPr>
            <a:spLocks noGrp="1"/>
          </p:cNvSpPr>
          <p:nvPr>
            <p:ph type="sldNum" sz="quarter" idx="12"/>
          </p:nvPr>
        </p:nvSpPr>
        <p:spPr/>
        <p:txBody>
          <a:bodyPr/>
          <a:lstStyle/>
          <a:p>
            <a:pPr>
              <a:defRPr/>
            </a:pPr>
            <a:fld id="{0CCB4E7F-5120-4453-8AAC-F517F4F9638B}" type="slidenum">
              <a:rPr lang="ru-RU" smtClean="0"/>
              <a:pPr>
                <a:defRPr/>
              </a:pPr>
              <a:t>3</a:t>
            </a:fld>
            <a:endParaRPr lang="ru-RU"/>
          </a:p>
        </p:txBody>
      </p:sp>
      <p:sp>
        <p:nvSpPr>
          <p:cNvPr id="5" name="Прямоугольник 4"/>
          <p:cNvSpPr/>
          <p:nvPr/>
        </p:nvSpPr>
        <p:spPr>
          <a:xfrm>
            <a:off x="179934" y="3096518"/>
            <a:ext cx="10117038" cy="329320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ru-RU" sz="1600" dirty="0">
                <a:latin typeface="Times New Roman" panose="02020603050405020304" pitchFamily="18" charset="0"/>
                <a:cs typeface="Times New Roman" panose="02020603050405020304" pitchFamily="18" charset="0"/>
              </a:rPr>
              <a:t>Для достижения целей на рассмотрение были поставлены следующие исследовательские </a:t>
            </a:r>
            <a:r>
              <a:rPr lang="ru-RU" sz="1600" b="1" dirty="0">
                <a:latin typeface="Times New Roman" panose="02020603050405020304" pitchFamily="18" charset="0"/>
                <a:cs typeface="Times New Roman" panose="02020603050405020304" pitchFamily="18" charset="0"/>
              </a:rPr>
              <a:t>задачи:</a:t>
            </a:r>
          </a:p>
          <a:p>
            <a:r>
              <a:rPr lang="ru-RU" sz="1600" dirty="0">
                <a:latin typeface="Times New Roman" panose="02020603050405020304" pitchFamily="18" charset="0"/>
                <a:cs typeface="Times New Roman" panose="02020603050405020304" pitchFamily="18" charset="0"/>
              </a:rPr>
              <a:t>– изучить основы правового регулирования НДС в Российской Федерации  и ЕАЭС;</a:t>
            </a:r>
          </a:p>
          <a:p>
            <a:r>
              <a:rPr lang="ru-RU" sz="1600" dirty="0">
                <a:latin typeface="Times New Roman" panose="02020603050405020304" pitchFamily="18" charset="0"/>
                <a:cs typeface="Times New Roman" panose="02020603050405020304" pitchFamily="18" charset="0"/>
              </a:rPr>
              <a:t>– определить понятие предприятия как субъекта внешнеэкономической деятельности;</a:t>
            </a:r>
          </a:p>
          <a:p>
            <a:r>
              <a:rPr lang="ru-RU" sz="1600" dirty="0">
                <a:latin typeface="Times New Roman" panose="02020603050405020304" pitchFamily="18" charset="0"/>
                <a:cs typeface="Times New Roman" panose="02020603050405020304" pitchFamily="18" charset="0"/>
              </a:rPr>
              <a:t>– выделить особенности совершения внешнеэкономических сделок по приобретению товаров, работ и услуг в условиях создания ЕАЭС;</a:t>
            </a:r>
          </a:p>
          <a:p>
            <a:r>
              <a:rPr lang="ru-RU" sz="1600" dirty="0">
                <a:latin typeface="Times New Roman" panose="02020603050405020304" pitchFamily="18" charset="0"/>
                <a:cs typeface="Times New Roman" panose="02020603050405020304" pitchFamily="18" charset="0"/>
              </a:rPr>
              <a:t>– проанализировать порядок исчисления и возмещения НДС по сделкам, совершаемым юридическими лицами, резидентами стран ЕАЭС;</a:t>
            </a:r>
          </a:p>
          <a:p>
            <a:r>
              <a:rPr lang="ru-RU" sz="1600" dirty="0">
                <a:latin typeface="Times New Roman" panose="02020603050405020304" pitchFamily="18" charset="0"/>
                <a:cs typeface="Times New Roman" panose="02020603050405020304" pitchFamily="18" charset="0"/>
              </a:rPr>
              <a:t>– осуществить анализ порядка применения нулевой ставки НДС при экспорте за пределами ЕАЭС;</a:t>
            </a:r>
          </a:p>
          <a:p>
            <a:r>
              <a:rPr lang="ru-RU" sz="1600" dirty="0">
                <a:latin typeface="Times New Roman" panose="02020603050405020304" pitchFamily="18" charset="0"/>
                <a:cs typeface="Times New Roman" panose="02020603050405020304" pitchFamily="18" charset="0"/>
              </a:rPr>
              <a:t>– дать характеристику проблемам получения и реализации права на освобождение от исполнения обязанностей по уплате НДС;</a:t>
            </a:r>
          </a:p>
          <a:p>
            <a:r>
              <a:rPr lang="ru-RU" sz="1600" dirty="0">
                <a:latin typeface="Times New Roman" panose="02020603050405020304" pitchFamily="18" charset="0"/>
                <a:cs typeface="Times New Roman" panose="02020603050405020304" pitchFamily="18" charset="0"/>
              </a:rPr>
              <a:t>– проанализировать зарубежный опыт взимания и уплаты НДС;</a:t>
            </a:r>
          </a:p>
          <a:p>
            <a:r>
              <a:rPr lang="ru-RU" sz="1600" dirty="0">
                <a:latin typeface="Times New Roman" panose="02020603050405020304" pitchFamily="18" charset="0"/>
                <a:cs typeface="Times New Roman" panose="02020603050405020304" pitchFamily="18" charset="0"/>
              </a:rPr>
              <a:t>– осуществить оценку эффективности механизма взимания НДС на территории Российской Федерации;</a:t>
            </a:r>
          </a:p>
          <a:p>
            <a:r>
              <a:rPr lang="ru-RU" sz="1600" dirty="0">
                <a:latin typeface="Times New Roman" panose="02020603050405020304" pitchFamily="18" charset="0"/>
                <a:cs typeface="Times New Roman" panose="02020603050405020304" pitchFamily="18" charset="0"/>
              </a:rPr>
              <a:t>– исследовать пути совершенствования процедуры начисления и взимания НДС при условиях создания ЕАЭС.</a:t>
            </a:r>
          </a:p>
        </p:txBody>
      </p:sp>
    </p:spTree>
    <p:extLst>
      <p:ext uri="{BB962C8B-B14F-4D97-AF65-F5344CB8AC3E}">
        <p14:creationId xmlns:p14="http://schemas.microsoft.com/office/powerpoint/2010/main" val="3848634624"/>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4575" y="150813"/>
            <a:ext cx="8351838" cy="497433"/>
          </a:xfrm>
        </p:spPr>
        <p:txBody>
          <a:bodyPr/>
          <a:lstStyle/>
          <a:p>
            <a:pPr algn="ctr"/>
            <a:r>
              <a:rPr lang="ru-RU" dirty="0">
                <a:solidFill>
                  <a:srgbClr val="FF0000"/>
                </a:solidFill>
                <a:latin typeface="Times New Roman" panose="02020603050405020304" pitchFamily="18" charset="0"/>
                <a:cs typeface="Times New Roman" panose="02020603050405020304" pitchFamily="18" charset="0"/>
              </a:rPr>
              <a:t>Налог на добавленную стоимость</a:t>
            </a:r>
            <a:endParaRPr lang="ru-RU" dirty="0">
              <a:solidFill>
                <a:srgbClr val="FF0000"/>
              </a:solidFill>
            </a:endParaRPr>
          </a:p>
        </p:txBody>
      </p:sp>
      <p:sp>
        <p:nvSpPr>
          <p:cNvPr id="3" name="Объект 2"/>
          <p:cNvSpPr>
            <a:spLocks noGrp="1"/>
          </p:cNvSpPr>
          <p:nvPr>
            <p:ph idx="1"/>
          </p:nvPr>
        </p:nvSpPr>
        <p:spPr>
          <a:xfrm>
            <a:off x="1044575" y="1579563"/>
            <a:ext cx="8351838" cy="1228923"/>
          </a:xfrm>
        </p:spPr>
        <p:style>
          <a:lnRef idx="2">
            <a:schemeClr val="accent2"/>
          </a:lnRef>
          <a:fillRef idx="1">
            <a:schemeClr val="lt1"/>
          </a:fillRef>
          <a:effectRef idx="0">
            <a:schemeClr val="accent2"/>
          </a:effectRef>
          <a:fontRef idx="minor">
            <a:schemeClr val="dk1"/>
          </a:fontRef>
        </p:style>
        <p:txBody>
          <a:bodyPr/>
          <a:lstStyle/>
          <a:p>
            <a:pPr algn="just"/>
            <a:r>
              <a:rPr lang="ru-RU" sz="1400" dirty="0">
                <a:latin typeface="Times New Roman" panose="02020603050405020304" pitchFamily="18" charset="0"/>
                <a:cs typeface="Times New Roman" panose="02020603050405020304" pitchFamily="18" charset="0"/>
              </a:rPr>
              <a:t>В Российской Федерации налоги и сборы взимаются на федеральном, региональном и местном уровне. Пункт 4 ст. 1 НК РФ относит к законодательству субъектов Российской Федерации о налогах и сборах законы субъектов Российской Федерации о налогах, которые не противоречат действующему НК РФ. Нормативные акты муниципальных образований в сфере налогообложения касаются исключительно местных налогов и сборов, и принимаются представительными органами муниципальных образований (п. 5 ст. 1 НК РФ).</a:t>
            </a:r>
          </a:p>
          <a:p>
            <a:endParaRPr lang="ru-RU" dirty="0"/>
          </a:p>
        </p:txBody>
      </p:sp>
      <p:sp>
        <p:nvSpPr>
          <p:cNvPr id="4" name="Номер слайда 3"/>
          <p:cNvSpPr>
            <a:spLocks noGrp="1"/>
          </p:cNvSpPr>
          <p:nvPr>
            <p:ph type="sldNum" sz="quarter" idx="12"/>
          </p:nvPr>
        </p:nvSpPr>
        <p:spPr/>
        <p:txBody>
          <a:bodyPr/>
          <a:lstStyle/>
          <a:p>
            <a:pPr>
              <a:defRPr/>
            </a:pPr>
            <a:fld id="{0CCB4E7F-5120-4453-8AAC-F517F4F9638B}" type="slidenum">
              <a:rPr lang="ru-RU" smtClean="0"/>
              <a:pPr>
                <a:defRPr/>
              </a:pPr>
              <a:t>4</a:t>
            </a:fld>
            <a:endParaRPr lang="ru-RU"/>
          </a:p>
        </p:txBody>
      </p:sp>
      <p:sp>
        <p:nvSpPr>
          <p:cNvPr id="5" name="Прямоугольник 4"/>
          <p:cNvSpPr/>
          <p:nvPr/>
        </p:nvSpPr>
        <p:spPr>
          <a:xfrm>
            <a:off x="1044030" y="4320654"/>
            <a:ext cx="8568952"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ru-RU" dirty="0">
                <a:latin typeface="Times New Roman" panose="02020603050405020304" pitchFamily="18" charset="0"/>
                <a:cs typeface="Times New Roman" panose="02020603050405020304" pitchFamily="18" charset="0"/>
              </a:rPr>
              <a:t>Налог на добавленную стоимость представляет собой федеральный косвенный налог, являющийся надбавкой к цене товара. Порядок исчисления и взимания НДС регулируется гл. 21 НК РФ. </a:t>
            </a:r>
          </a:p>
        </p:txBody>
      </p:sp>
    </p:spTree>
    <p:extLst>
      <p:ext uri="{BB962C8B-B14F-4D97-AF65-F5344CB8AC3E}">
        <p14:creationId xmlns:p14="http://schemas.microsoft.com/office/powerpoint/2010/main" val="1643835361"/>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dirty="0">
                <a:latin typeface="Times New Roman" panose="02020603050405020304" pitchFamily="18" charset="0"/>
                <a:cs typeface="Times New Roman" panose="02020603050405020304" pitchFamily="18" charset="0"/>
              </a:rPr>
              <a:t>Структура поступлений в консолидированный бюджет России по уровням бюджетной системы, в 2015 году, %</a:t>
            </a:r>
            <a:r>
              <a:rPr lang="ru-RU" dirty="0"/>
              <a:t/>
            </a:r>
            <a:br>
              <a:rPr lang="ru-RU" dirty="0"/>
            </a:br>
            <a:endParaRPr lang="ru-RU" dirty="0"/>
          </a:p>
        </p:txBody>
      </p:sp>
      <p:sp>
        <p:nvSpPr>
          <p:cNvPr id="4" name="Номер слайда 3"/>
          <p:cNvSpPr>
            <a:spLocks noGrp="1"/>
          </p:cNvSpPr>
          <p:nvPr>
            <p:ph type="sldNum" sz="quarter" idx="12"/>
          </p:nvPr>
        </p:nvSpPr>
        <p:spPr/>
        <p:txBody>
          <a:bodyPr/>
          <a:lstStyle/>
          <a:p>
            <a:pPr>
              <a:defRPr/>
            </a:pPr>
            <a:fld id="{0CCB4E7F-5120-4453-8AAC-F517F4F9638B}" type="slidenum">
              <a:rPr lang="ru-RU" smtClean="0"/>
              <a:pPr>
                <a:defRPr/>
              </a:pPr>
              <a:t>5</a:t>
            </a:fld>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50" y="1485900"/>
            <a:ext cx="6115050" cy="5139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83990" y="1505387"/>
            <a:ext cx="3744416" cy="3970318"/>
          </a:xfrm>
          <a:prstGeom prst="rect">
            <a:avLst/>
          </a:prstGeom>
        </p:spPr>
        <p:txBody>
          <a:bodyPr wrap="square">
            <a:spAutoFit/>
          </a:bodyPr>
          <a:lstStyle/>
          <a:p>
            <a:r>
              <a:rPr lang="ru-RU" dirty="0"/>
              <a:t>По состоянию на 1 марта 2015 года налог на добавленную стоимость на 100% включен в структуру поступлений в консолидированный бюджет страны. Размер НДС на указанную дату на товары, которые реализуются на территории России, составил 351,34 млрд. рублей. Несколько ниже оказался размер НДС на товары, ввозимые на территорию России – 249,25 млрд. рублей.</a:t>
            </a:r>
          </a:p>
        </p:txBody>
      </p:sp>
    </p:spTree>
    <p:extLst>
      <p:ext uri="{BB962C8B-B14F-4D97-AF65-F5344CB8AC3E}">
        <p14:creationId xmlns:p14="http://schemas.microsoft.com/office/powerpoint/2010/main" val="2388615391"/>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0CCB4E7F-5120-4453-8AAC-F517F4F9638B}" type="slidenum">
              <a:rPr lang="ru-RU" smtClean="0"/>
              <a:pPr>
                <a:defRPr/>
              </a:pPr>
              <a:t>6</a:t>
            </a:fld>
            <a:endParaRPr lang="ru-RU"/>
          </a:p>
        </p:txBody>
      </p:sp>
      <p:sp>
        <p:nvSpPr>
          <p:cNvPr id="5" name="Прямоугольник 4"/>
          <p:cNvSpPr/>
          <p:nvPr/>
        </p:nvSpPr>
        <p:spPr>
          <a:xfrm>
            <a:off x="828006" y="360214"/>
            <a:ext cx="8928992"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a:t>За последние четыре года (2012-2015 годы) наблюдается отчетливый рост показателей налога на добавленную стоимость на товары, реализуемые на территории России </a:t>
            </a:r>
            <a:r>
              <a:rPr lang="ru-RU" dirty="0" smtClean="0"/>
              <a:t> Так</a:t>
            </a:r>
            <a:r>
              <a:rPr lang="ru-RU" dirty="0"/>
              <a:t>, только в январе 2015 года в федеральный бюджет России поступило 215,86 млрд. рублей (в 2014 году – 191,98, в 2013 году – 172,29, в 2012 году – 169,12).</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604" y="2160414"/>
            <a:ext cx="9197394" cy="310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39974" y="5544790"/>
            <a:ext cx="8496944" cy="369332"/>
          </a:xfrm>
          <a:prstGeom prst="rect">
            <a:avLst/>
          </a:prstGeom>
        </p:spPr>
        <p:txBody>
          <a:bodyPr wrap="square">
            <a:spAutoFit/>
          </a:bodyPr>
          <a:lstStyle/>
          <a:p>
            <a:pPr algn="ctr"/>
            <a:r>
              <a:rPr lang="ru-RU" dirty="0"/>
              <a:t>Динамика исполнения доходов от НДС, федеральный бюджет</a:t>
            </a:r>
          </a:p>
        </p:txBody>
      </p:sp>
    </p:spTree>
    <p:extLst>
      <p:ext uri="{BB962C8B-B14F-4D97-AF65-F5344CB8AC3E}">
        <p14:creationId xmlns:p14="http://schemas.microsoft.com/office/powerpoint/2010/main" val="3260053249"/>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934" y="150813"/>
            <a:ext cx="10261054" cy="785465"/>
          </a:xfrm>
        </p:spPr>
        <p:txBody>
          <a:bodyPr/>
          <a:lstStyle/>
          <a:p>
            <a:pPr algn="ctr"/>
            <a:r>
              <a:rPr lang="ru-RU" sz="2400" b="1" dirty="0" smtClean="0">
                <a:latin typeface="Times New Roman" panose="02020603050405020304" pitchFamily="18" charset="0"/>
                <a:cs typeface="Times New Roman" panose="02020603050405020304" pitchFamily="18" charset="0"/>
              </a:rPr>
              <a:t>Объем  </a:t>
            </a:r>
            <a:r>
              <a:rPr lang="ru-RU" sz="2400" b="1" dirty="0">
                <a:latin typeface="Times New Roman" panose="02020603050405020304" pitchFamily="18" charset="0"/>
                <a:cs typeface="Times New Roman" panose="02020603050405020304" pitchFamily="18" charset="0"/>
              </a:rPr>
              <a:t>внешней  торговли  товарами государств–членов Евразийского экономического союза с третьими странами</a:t>
            </a:r>
          </a:p>
        </p:txBody>
      </p:sp>
      <p:sp>
        <p:nvSpPr>
          <p:cNvPr id="3" name="Номер слайда 2"/>
          <p:cNvSpPr>
            <a:spLocks noGrp="1"/>
          </p:cNvSpPr>
          <p:nvPr>
            <p:ph type="sldNum" sz="quarter" idx="12"/>
          </p:nvPr>
        </p:nvSpPr>
        <p:spPr/>
        <p:txBody>
          <a:bodyPr/>
          <a:lstStyle/>
          <a:p>
            <a:pPr>
              <a:defRPr/>
            </a:pPr>
            <a:fld id="{23E15B10-175D-48E3-9681-6D1A4412B2F9}" type="slidenum">
              <a:rPr lang="ru-RU" smtClean="0"/>
              <a:pPr>
                <a:defRPr/>
              </a:pPr>
              <a:t>7</a:t>
            </a:fld>
            <a:endParaRPr lang="ru-RU"/>
          </a:p>
        </p:txBody>
      </p:sp>
      <p:sp>
        <p:nvSpPr>
          <p:cNvPr id="4" name="Прямоугольник 3"/>
          <p:cNvSpPr/>
          <p:nvPr/>
        </p:nvSpPr>
        <p:spPr>
          <a:xfrm>
            <a:off x="467966" y="1296318"/>
            <a:ext cx="5112568" cy="5078313"/>
          </a:xfrm>
          <a:prstGeom prst="rect">
            <a:avLst/>
          </a:prstGeom>
        </p:spPr>
        <p:txBody>
          <a:bodyPr wrap="square">
            <a:spAutoFit/>
          </a:bodyPr>
          <a:lstStyle/>
          <a:p>
            <a:pPr indent="449263" algn="just"/>
            <a:r>
              <a:rPr lang="ru-RU" dirty="0"/>
              <a:t>Суммарный  объем  внешней  торговли  товарами государств–членов Евразийского экономического союза с третьими странами за январь-февраль 2015 года составил 93,7 млрд. долл. США, в том числе экспорт товаров –  64,6 млрд.  долл., импорт –  29,1 млрд.  долл.  </a:t>
            </a:r>
          </a:p>
          <a:p>
            <a:pPr indent="449263" algn="just"/>
            <a:r>
              <a:rPr lang="ru-RU" dirty="0"/>
              <a:t>По  сравнению  с январем-февралем 2014 года объем внешнеторгового оборота сократился на 29,8%, или на  39,7 млрд. долл., экспорт – на 27,1% (на 24 млрд. долл.) импорт – на 35%   (на 15,7 млрд.  долл.). Профицит  внешней  торговли  составил 35,5 млрд. долл. против 43,8 млрд. долл. в январе-феврале 2014 года. Данные об объемах внешней торговли ЕЭАС с третьими странами с января 2014 года по февраль 2015 года представлены на рисунке</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533" y="1288768"/>
            <a:ext cx="4828229"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156597" y="5400774"/>
            <a:ext cx="4447899" cy="646331"/>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Данные об объемах внешней торговли ЕАЭС с третьими странами</a:t>
            </a:r>
          </a:p>
        </p:txBody>
      </p:sp>
    </p:spTree>
    <p:extLst>
      <p:ext uri="{BB962C8B-B14F-4D97-AF65-F5344CB8AC3E}">
        <p14:creationId xmlns:p14="http://schemas.microsoft.com/office/powerpoint/2010/main" val="4072141520"/>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559" y="432222"/>
            <a:ext cx="8351838" cy="497433"/>
          </a:xfrm>
        </p:spPr>
        <p:txBody>
          <a:bodyPr/>
          <a:lstStyle/>
          <a:p>
            <a:pPr algn="ctr"/>
            <a:r>
              <a:rPr lang="ru-RU" sz="2400" dirty="0" smtClean="0">
                <a:latin typeface="Times New Roman" panose="02020603050405020304" pitchFamily="18" charset="0"/>
                <a:cs typeface="Times New Roman" panose="02020603050405020304" pitchFamily="18" charset="0"/>
              </a:rPr>
              <a:t>Темпы </a:t>
            </a:r>
            <a:r>
              <a:rPr lang="ru-RU" sz="2400" dirty="0">
                <a:latin typeface="Times New Roman" panose="02020603050405020304" pitchFamily="18" charset="0"/>
                <a:cs typeface="Times New Roman" panose="02020603050405020304" pitchFamily="18" charset="0"/>
              </a:rPr>
              <a:t>поступления НДС на товары, ввозимые на территорию Российской Федерации</a:t>
            </a:r>
          </a:p>
        </p:txBody>
      </p:sp>
      <p:sp>
        <p:nvSpPr>
          <p:cNvPr id="4" name="Номер слайда 3"/>
          <p:cNvSpPr>
            <a:spLocks noGrp="1"/>
          </p:cNvSpPr>
          <p:nvPr>
            <p:ph type="sldNum" sz="quarter" idx="12"/>
          </p:nvPr>
        </p:nvSpPr>
        <p:spPr/>
        <p:txBody>
          <a:bodyPr/>
          <a:lstStyle/>
          <a:p>
            <a:pPr>
              <a:defRPr/>
            </a:pPr>
            <a:fld id="{0CCB4E7F-5120-4453-8AAC-F517F4F9638B}" type="slidenum">
              <a:rPr lang="ru-RU" smtClean="0"/>
              <a:pPr>
                <a:defRPr/>
              </a:pPr>
              <a:t>8</a:t>
            </a:fld>
            <a:endParaRPr lang="ru-RU"/>
          </a:p>
        </p:txBody>
      </p:sp>
      <p:sp>
        <p:nvSpPr>
          <p:cNvPr id="5" name="Прямоугольник 4"/>
          <p:cNvSpPr/>
          <p:nvPr/>
        </p:nvSpPr>
        <p:spPr>
          <a:xfrm>
            <a:off x="467966" y="1224310"/>
            <a:ext cx="9217024" cy="2031325"/>
          </a:xfrm>
          <a:prstGeom prst="rect">
            <a:avLst/>
          </a:prstGeom>
        </p:spPr>
        <p:txBody>
          <a:bodyPr wrap="square">
            <a:spAutoFit/>
          </a:bodyPr>
          <a:lstStyle/>
          <a:p>
            <a:pPr algn="just"/>
            <a:r>
              <a:rPr lang="ru-RU" dirty="0"/>
              <a:t>Нацеленность бывших постсоветских стран на улучшение экономической ситуации и облегчение экспортно-импортных операций привела к тому, что с 2012 года в России стали стремительно расти темпы поступления НДС на товары, ввозимые на территорию Российской </a:t>
            </a:r>
            <a:r>
              <a:rPr lang="ru-RU" dirty="0" smtClean="0"/>
              <a:t>Федерации. </a:t>
            </a:r>
            <a:r>
              <a:rPr lang="ru-RU" dirty="0"/>
              <a:t>Так, если данный показатель составлял 1 января 2011 года – 67,41 млрд. рублей, то в 2012 году – уже 94,08%. В 2013 году динамика роста продолжила оставаться  стабильной и в январе составляла 98,99 млрд. рублей (1.01.2014 года – 104,95, 1.01.2015 – 106,47).</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66" y="3384550"/>
            <a:ext cx="9721080" cy="284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298657"/>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4575" y="150813"/>
            <a:ext cx="8351838" cy="497433"/>
          </a:xfrm>
        </p:spPr>
        <p:txBody>
          <a:bodyPr/>
          <a:lstStyle/>
          <a:p>
            <a:r>
              <a:rPr lang="ru-RU" b="1" dirty="0" smtClean="0">
                <a:solidFill>
                  <a:srgbClr val="FF0000"/>
                </a:solidFill>
                <a:latin typeface="Times New Roman" panose="02020603050405020304" pitchFamily="18" charset="0"/>
                <a:cs typeface="Times New Roman" panose="02020603050405020304" pitchFamily="18" charset="0"/>
              </a:rPr>
              <a:t>Евразийский экономический союз</a:t>
            </a:r>
            <a:endParaRPr lang="ru-RU" dirty="0"/>
          </a:p>
        </p:txBody>
      </p:sp>
      <p:sp>
        <p:nvSpPr>
          <p:cNvPr id="3" name="Объект 2"/>
          <p:cNvSpPr>
            <a:spLocks noGrp="1"/>
          </p:cNvSpPr>
          <p:nvPr>
            <p:ph idx="1"/>
          </p:nvPr>
        </p:nvSpPr>
        <p:spPr>
          <a:xfrm>
            <a:off x="501311" y="1368326"/>
            <a:ext cx="8859098" cy="1876995"/>
          </a:xfrm>
        </p:spPr>
        <p:style>
          <a:lnRef idx="2">
            <a:schemeClr val="accent2"/>
          </a:lnRef>
          <a:fillRef idx="1">
            <a:schemeClr val="lt1"/>
          </a:fillRef>
          <a:effectRef idx="0">
            <a:schemeClr val="accent2"/>
          </a:effectRef>
          <a:fontRef idx="minor">
            <a:schemeClr val="dk1"/>
          </a:fontRef>
        </p:style>
        <p:txBody>
          <a:bodyPr/>
          <a:lstStyle/>
          <a:p>
            <a:pPr algn="just"/>
            <a:r>
              <a:rPr lang="ru-RU" sz="2000" dirty="0">
                <a:latin typeface="Times New Roman" panose="02020603050405020304" pitchFamily="18" charset="0"/>
                <a:cs typeface="Times New Roman" panose="02020603050405020304" pitchFamily="18" charset="0"/>
              </a:rPr>
              <a:t>Подписанный главами России, Беларуси и Казахстана Договор о Евразийском экономическом союзе обозначил дальнейший вектор развития евразийской интеграции, которая направлена на поддержание и укрепление взаимовыгодного сотрудничества государств, входящих в состав ЕАЭС</a:t>
            </a:r>
            <a:endParaRPr lang="ru-RU" sz="20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0CCB4E7F-5120-4453-8AAC-F517F4F9638B}" type="slidenum">
              <a:rPr lang="ru-RU" smtClean="0"/>
              <a:pPr>
                <a:defRPr/>
              </a:pPr>
              <a:t>9</a:t>
            </a:fld>
            <a:endParaRPr lang="ru-RU"/>
          </a:p>
        </p:txBody>
      </p:sp>
      <p:sp>
        <p:nvSpPr>
          <p:cNvPr id="5" name="Прямоугольник 4"/>
          <p:cNvSpPr/>
          <p:nvPr/>
        </p:nvSpPr>
        <p:spPr>
          <a:xfrm>
            <a:off x="501311" y="3456558"/>
            <a:ext cx="9433048"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9263" algn="just"/>
            <a:r>
              <a:rPr lang="ru-RU" dirty="0"/>
              <a:t>Действующая в настоящее время система взимания НДС в рамках ТС имеет определенные недостатки, связанные с различными значениями налоговых ставок НДС, сжатыми сроками предоставления подтверждающих документов и большим  документооборотом, что значительно затрудняет осуществление операций участниками ВЭД и, как следствие, снижает эффективность создания единой таможенной территории стран ТС.</a:t>
            </a:r>
          </a:p>
        </p:txBody>
      </p:sp>
    </p:spTree>
    <p:extLst>
      <p:ext uri="{BB962C8B-B14F-4D97-AF65-F5344CB8AC3E}">
        <p14:creationId xmlns:p14="http://schemas.microsoft.com/office/powerpoint/2010/main" val="323262968"/>
      </p:ext>
    </p:extLst>
  </p:cSld>
  <p:clrMapOvr>
    <a:masterClrMapping/>
  </p:clrMapOvr>
  <p:transition spd="slow">
    <p:pull/>
  </p:transition>
</p:sld>
</file>

<file path=ppt/theme/theme1.xml><?xml version="1.0" encoding="utf-8"?>
<a:theme xmlns:a="http://schemas.openxmlformats.org/drawingml/2006/main" name="Cooking_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oking_16x9">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oking_16x9">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miter lim="800000"/>
        </a:ln>
        <a:ln w="25400" cap="flat" cmpd="sng" algn="ctr">
          <a:solidFill>
            <a:schemeClr val="phClr"/>
          </a:solidFill>
          <a:miter lim="800000"/>
        </a:ln>
        <a:ln w="4445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TS102787942</Template>
  <TotalTime>2317</TotalTime>
  <Words>1374</Words>
  <Application>Microsoft Office PowerPoint</Application>
  <PresentationFormat>Произвольный</PresentationFormat>
  <Paragraphs>65</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Cooking_16x9</vt:lpstr>
      <vt:lpstr>ОСОБЕННОСТИ ПОРЯДКА ПРИМЕНЕНИЯ НДС В РАМКАХ ЕАЭС</vt:lpstr>
      <vt:lpstr>Актуальность темы исследования</vt:lpstr>
      <vt:lpstr>Цель и задачи исследования</vt:lpstr>
      <vt:lpstr>Налог на добавленную стоимость</vt:lpstr>
      <vt:lpstr>Структура поступлений в консолидированный бюджет России по уровням бюджетной системы, в 2015 году, % </vt:lpstr>
      <vt:lpstr>Презентация PowerPoint</vt:lpstr>
      <vt:lpstr>Объем  внешней  торговли  товарами государств–членов Евразийского экономического союза с третьими странами</vt:lpstr>
      <vt:lpstr>Темпы поступления НДС на товары, ввозимые на территорию Российской Федерации</vt:lpstr>
      <vt:lpstr>Евразийский экономический союз</vt:lpstr>
      <vt:lpstr>Проблемы применения налога на добавленную стоимость в рамках Евразийского экономического союза: </vt:lpstr>
      <vt:lpstr>Пути унификации налогового законодательства стран-членов Евразийского экономического союза  </vt:lpstr>
      <vt:lpstr>Кроме того, необходимо решить и следующие проблемы: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Ксюха</dc:creator>
  <cp:lastModifiedBy>RePack by Diakov</cp:lastModifiedBy>
  <cp:revision>363</cp:revision>
  <dcterms:created xsi:type="dcterms:W3CDTF">2013-12-07T02:55:53Z</dcterms:created>
  <dcterms:modified xsi:type="dcterms:W3CDTF">2016-05-27T06:21:33Z</dcterms:modified>
</cp:coreProperties>
</file>